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4"/>
  </p:notesMasterIdLst>
  <p:handoutMasterIdLst>
    <p:handoutMasterId r:id="rId55"/>
  </p:handoutMasterIdLst>
  <p:sldIdLst>
    <p:sldId id="272" r:id="rId5"/>
    <p:sldId id="284" r:id="rId6"/>
    <p:sldId id="295" r:id="rId7"/>
    <p:sldId id="2147483628" r:id="rId8"/>
    <p:sldId id="294" r:id="rId9"/>
    <p:sldId id="2147483621" r:id="rId10"/>
    <p:sldId id="270" r:id="rId11"/>
    <p:sldId id="273" r:id="rId12"/>
    <p:sldId id="279" r:id="rId13"/>
    <p:sldId id="271" r:id="rId14"/>
    <p:sldId id="278" r:id="rId15"/>
    <p:sldId id="339" r:id="rId16"/>
    <p:sldId id="299" r:id="rId17"/>
    <p:sldId id="275" r:id="rId18"/>
    <p:sldId id="274" r:id="rId19"/>
    <p:sldId id="312" r:id="rId20"/>
    <p:sldId id="282" r:id="rId21"/>
    <p:sldId id="298" r:id="rId22"/>
    <p:sldId id="304" r:id="rId23"/>
    <p:sldId id="309" r:id="rId24"/>
    <p:sldId id="305" r:id="rId25"/>
    <p:sldId id="308" r:id="rId26"/>
    <p:sldId id="311" r:id="rId27"/>
    <p:sldId id="313" r:id="rId28"/>
    <p:sldId id="280" r:id="rId29"/>
    <p:sldId id="293" r:id="rId30"/>
    <p:sldId id="297" r:id="rId31"/>
    <p:sldId id="300" r:id="rId32"/>
    <p:sldId id="301" r:id="rId33"/>
    <p:sldId id="303" r:id="rId34"/>
    <p:sldId id="276" r:id="rId35"/>
    <p:sldId id="258" r:id="rId36"/>
    <p:sldId id="285" r:id="rId37"/>
    <p:sldId id="315" r:id="rId38"/>
    <p:sldId id="286" r:id="rId39"/>
    <p:sldId id="287" r:id="rId40"/>
    <p:sldId id="291" r:id="rId41"/>
    <p:sldId id="314" r:id="rId42"/>
    <p:sldId id="2147483622" r:id="rId43"/>
    <p:sldId id="2147483623" r:id="rId44"/>
    <p:sldId id="2147483624" r:id="rId45"/>
    <p:sldId id="2147483625" r:id="rId46"/>
    <p:sldId id="2147483626" r:id="rId47"/>
    <p:sldId id="2147483627" r:id="rId48"/>
    <p:sldId id="268" r:id="rId49"/>
    <p:sldId id="306" r:id="rId50"/>
    <p:sldId id="263" r:id="rId51"/>
    <p:sldId id="302" r:id="rId52"/>
    <p:sldId id="28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B7B61B-A151-466C-9752-EA55ACE8CE12}" name="Katy Kizer" initials="KK" userId="S::kkizer@riversideinsights.com::4c25d5a3-bd6c-4e3c-8414-fa10ef5095e7" providerId="AD"/>
  <p188:author id="{B435E7F1-B33A-758F-91E7-CB5878063FA3}" name="Lisa Micou" initials="LM" userId="S::Lmicou@riversideinsights.com::8f72a511-f890-490c-98c3-51a65e2ae9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E"/>
    <a:srgbClr val="FF612F"/>
    <a:srgbClr val="299497"/>
    <a:srgbClr val="9FABAE"/>
    <a:srgbClr val="2C86FE"/>
    <a:srgbClr val="866AA1"/>
    <a:srgbClr val="FFF8EB"/>
    <a:srgbClr val="66B6B4"/>
    <a:srgbClr val="81C3C1"/>
    <a:srgbClr val="7A1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615E4-E796-4AFB-86FC-996A37AD66CB}" v="18" dt="2026-02-24T18:14:18.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49392" autoAdjust="0"/>
  </p:normalViewPr>
  <p:slideViewPr>
    <p:cSldViewPr snapToGrid="0">
      <p:cViewPr varScale="1">
        <p:scale>
          <a:sx n="54" d="100"/>
          <a:sy n="54" d="100"/>
        </p:scale>
        <p:origin x="2502" y="36"/>
      </p:cViewPr>
      <p:guideLst>
        <p:guide orient="horz" pos="2160"/>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Kizer" userId="4c25d5a3-bd6c-4e3c-8414-fa10ef5095e7" providerId="ADAL" clId="{D5D615E4-E796-4AFB-86FC-996A37AD66CB}"/>
    <pc:docChg chg="undo custSel modSld">
      <pc:chgData name="Katy Kizer" userId="4c25d5a3-bd6c-4e3c-8414-fa10ef5095e7" providerId="ADAL" clId="{D5D615E4-E796-4AFB-86FC-996A37AD66CB}" dt="2026-02-24T18:17:40.295" v="742" actId="20577"/>
      <pc:docMkLst>
        <pc:docMk/>
      </pc:docMkLst>
      <pc:sldChg chg="modSp mod modNotesTx">
        <pc:chgData name="Katy Kizer" userId="4c25d5a3-bd6c-4e3c-8414-fa10ef5095e7" providerId="ADAL" clId="{D5D615E4-E796-4AFB-86FC-996A37AD66CB}" dt="2026-02-24T16:13:48.954" v="157" actId="14100"/>
        <pc:sldMkLst>
          <pc:docMk/>
          <pc:sldMk cId="2503863989" sldId="258"/>
        </pc:sldMkLst>
        <pc:spChg chg="mod">
          <ac:chgData name="Katy Kizer" userId="4c25d5a3-bd6c-4e3c-8414-fa10ef5095e7" providerId="ADAL" clId="{D5D615E4-E796-4AFB-86FC-996A37AD66CB}" dt="2026-02-24T16:13:37.651" v="155" actId="14100"/>
          <ac:spMkLst>
            <pc:docMk/>
            <pc:sldMk cId="2503863989" sldId="258"/>
            <ac:spMk id="12" creationId="{977203AA-FE7C-E5BB-A661-4552C18145C9}"/>
          </ac:spMkLst>
        </pc:spChg>
        <pc:spChg chg="mod">
          <ac:chgData name="Katy Kizer" userId="4c25d5a3-bd6c-4e3c-8414-fa10ef5095e7" providerId="ADAL" clId="{D5D615E4-E796-4AFB-86FC-996A37AD66CB}" dt="2026-02-24T16:13:48.954" v="157" actId="14100"/>
          <ac:spMkLst>
            <pc:docMk/>
            <pc:sldMk cId="2503863989" sldId="258"/>
            <ac:spMk id="13" creationId="{D16FACB2-84BF-5584-FA41-BF0543CFCC62}"/>
          </ac:spMkLst>
        </pc:spChg>
        <pc:spChg chg="mod">
          <ac:chgData name="Katy Kizer" userId="4c25d5a3-bd6c-4e3c-8414-fa10ef5095e7" providerId="ADAL" clId="{D5D615E4-E796-4AFB-86FC-996A37AD66CB}" dt="2026-02-24T16:13:43.962" v="156"/>
          <ac:spMkLst>
            <pc:docMk/>
            <pc:sldMk cId="2503863989" sldId="258"/>
            <ac:spMk id="14" creationId="{CA04341D-0DC4-1F3A-CFF0-35E165CBF3D8}"/>
          </ac:spMkLst>
        </pc:spChg>
      </pc:sldChg>
      <pc:sldChg chg="modSp mod modNotesTx">
        <pc:chgData name="Katy Kizer" userId="4c25d5a3-bd6c-4e3c-8414-fa10ef5095e7" providerId="ADAL" clId="{D5D615E4-E796-4AFB-86FC-996A37AD66CB}" dt="2026-02-20T19:24:40.753" v="38"/>
        <pc:sldMkLst>
          <pc:docMk/>
          <pc:sldMk cId="80117136" sldId="271"/>
        </pc:sldMkLst>
        <pc:spChg chg="mod">
          <ac:chgData name="Katy Kizer" userId="4c25d5a3-bd6c-4e3c-8414-fa10ef5095e7" providerId="ADAL" clId="{D5D615E4-E796-4AFB-86FC-996A37AD66CB}" dt="2026-02-20T19:22:05.162" v="35" actId="20577"/>
          <ac:spMkLst>
            <pc:docMk/>
            <pc:sldMk cId="80117136" sldId="271"/>
            <ac:spMk id="15" creationId="{2857F4CA-7A76-2D5D-8570-C9D88FBA8A03}"/>
          </ac:spMkLst>
        </pc:spChg>
      </pc:sldChg>
      <pc:sldChg chg="modNotesTx">
        <pc:chgData name="Katy Kizer" userId="4c25d5a3-bd6c-4e3c-8414-fa10ef5095e7" providerId="ADAL" clId="{D5D615E4-E796-4AFB-86FC-996A37AD66CB}" dt="2026-02-20T18:28:50.313" v="4" actId="20577"/>
        <pc:sldMkLst>
          <pc:docMk/>
          <pc:sldMk cId="1054963272" sldId="272"/>
        </pc:sldMkLst>
      </pc:sldChg>
      <pc:sldChg chg="addSp delSp modSp mod">
        <pc:chgData name="Katy Kizer" userId="4c25d5a3-bd6c-4e3c-8414-fa10ef5095e7" providerId="ADAL" clId="{D5D615E4-E796-4AFB-86FC-996A37AD66CB}" dt="2026-02-20T19:08:03.900" v="19" actId="14100"/>
        <pc:sldMkLst>
          <pc:docMk/>
          <pc:sldMk cId="2451205050" sldId="273"/>
        </pc:sldMkLst>
        <pc:picChg chg="add mod ord">
          <ac:chgData name="Katy Kizer" userId="4c25d5a3-bd6c-4e3c-8414-fa10ef5095e7" providerId="ADAL" clId="{D5D615E4-E796-4AFB-86FC-996A37AD66CB}" dt="2026-02-20T19:08:01.771" v="17" actId="1076"/>
          <ac:picMkLst>
            <pc:docMk/>
            <pc:sldMk cId="2451205050" sldId="273"/>
            <ac:picMk id="6" creationId="{7CE6770B-2CA1-E77B-78AC-D6B2F47078CE}"/>
          </ac:picMkLst>
        </pc:picChg>
        <pc:cxnChg chg="mod">
          <ac:chgData name="Katy Kizer" userId="4c25d5a3-bd6c-4e3c-8414-fa10ef5095e7" providerId="ADAL" clId="{D5D615E4-E796-4AFB-86FC-996A37AD66CB}" dt="2026-02-20T19:08:03.900" v="19" actId="14100"/>
          <ac:cxnSpMkLst>
            <pc:docMk/>
            <pc:sldMk cId="2451205050" sldId="273"/>
            <ac:cxnSpMk id="15" creationId="{89F6EAAB-EB12-DF54-7D09-878DE31364A1}"/>
          </ac:cxnSpMkLst>
        </pc:cxnChg>
      </pc:sldChg>
      <pc:sldChg chg="modNotesTx">
        <pc:chgData name="Katy Kizer" userId="4c25d5a3-bd6c-4e3c-8414-fa10ef5095e7" providerId="ADAL" clId="{D5D615E4-E796-4AFB-86FC-996A37AD66CB}" dt="2026-02-20T18:47:31.854" v="8" actId="20577"/>
        <pc:sldMkLst>
          <pc:docMk/>
          <pc:sldMk cId="2236645766" sldId="275"/>
        </pc:sldMkLst>
      </pc:sldChg>
      <pc:sldChg chg="modSp mod modNotesTx">
        <pc:chgData name="Katy Kizer" userId="4c25d5a3-bd6c-4e3c-8414-fa10ef5095e7" providerId="ADAL" clId="{D5D615E4-E796-4AFB-86FC-996A37AD66CB}" dt="2026-02-24T15:34:31.319" v="151"/>
        <pc:sldMkLst>
          <pc:docMk/>
          <pc:sldMk cId="958906677" sldId="276"/>
        </pc:sldMkLst>
        <pc:spChg chg="mod">
          <ac:chgData name="Katy Kizer" userId="4c25d5a3-bd6c-4e3c-8414-fa10ef5095e7" providerId="ADAL" clId="{D5D615E4-E796-4AFB-86FC-996A37AD66CB}" dt="2026-02-24T15:34:21.451" v="150"/>
          <ac:spMkLst>
            <pc:docMk/>
            <pc:sldMk cId="958906677" sldId="276"/>
            <ac:spMk id="3" creationId="{28FA70A9-6E9D-269D-61DC-F0EBC1B5C418}"/>
          </ac:spMkLst>
        </pc:spChg>
      </pc:sldChg>
      <pc:sldChg chg="modSp mod modNotesTx">
        <pc:chgData name="Katy Kizer" userId="4c25d5a3-bd6c-4e3c-8414-fa10ef5095e7" providerId="ADAL" clId="{D5D615E4-E796-4AFB-86FC-996A37AD66CB}" dt="2026-02-24T18:09:01.203" v="610" actId="6549"/>
        <pc:sldMkLst>
          <pc:docMk/>
          <pc:sldMk cId="3626519015" sldId="278"/>
        </pc:sldMkLst>
        <pc:spChg chg="mod">
          <ac:chgData name="Katy Kizer" userId="4c25d5a3-bd6c-4e3c-8414-fa10ef5095e7" providerId="ADAL" clId="{D5D615E4-E796-4AFB-86FC-996A37AD66CB}" dt="2026-02-24T18:08:22.691" v="591" actId="20577"/>
          <ac:spMkLst>
            <pc:docMk/>
            <pc:sldMk cId="3626519015" sldId="278"/>
            <ac:spMk id="3" creationId="{D0ACB2E5-C036-6382-9CF2-746EA57DF5BB}"/>
          </ac:spMkLst>
        </pc:spChg>
      </pc:sldChg>
      <pc:sldChg chg="modSp mod modNotesTx">
        <pc:chgData name="Katy Kizer" userId="4c25d5a3-bd6c-4e3c-8414-fa10ef5095e7" providerId="ADAL" clId="{D5D615E4-E796-4AFB-86FC-996A37AD66CB}" dt="2026-02-20T19:19:21.898" v="28" actId="20577"/>
        <pc:sldMkLst>
          <pc:docMk/>
          <pc:sldMk cId="1153995587" sldId="279"/>
        </pc:sldMkLst>
        <pc:spChg chg="mod">
          <ac:chgData name="Katy Kizer" userId="4c25d5a3-bd6c-4e3c-8414-fa10ef5095e7" providerId="ADAL" clId="{D5D615E4-E796-4AFB-86FC-996A37AD66CB}" dt="2026-02-20T19:19:19.588" v="26" actId="20577"/>
          <ac:spMkLst>
            <pc:docMk/>
            <pc:sldMk cId="1153995587" sldId="279"/>
            <ac:spMk id="34" creationId="{C55A0A18-AF0D-A26E-F1DF-E98F8BD61FD9}"/>
          </ac:spMkLst>
        </pc:spChg>
      </pc:sldChg>
      <pc:sldChg chg="modNotesTx">
        <pc:chgData name="Katy Kizer" userId="4c25d5a3-bd6c-4e3c-8414-fa10ef5095e7" providerId="ADAL" clId="{D5D615E4-E796-4AFB-86FC-996A37AD66CB}" dt="2026-02-24T16:21:25.232" v="159"/>
        <pc:sldMkLst>
          <pc:docMk/>
          <pc:sldMk cId="3263604941" sldId="282"/>
        </pc:sldMkLst>
      </pc:sldChg>
      <pc:sldChg chg="modNotesTx">
        <pc:chgData name="Katy Kizer" userId="4c25d5a3-bd6c-4e3c-8414-fa10ef5095e7" providerId="ADAL" clId="{D5D615E4-E796-4AFB-86FC-996A37AD66CB}" dt="2026-02-24T18:11:57.361" v="618" actId="20577"/>
        <pc:sldMkLst>
          <pc:docMk/>
          <pc:sldMk cId="1594426175" sldId="285"/>
        </pc:sldMkLst>
      </pc:sldChg>
      <pc:sldChg chg="addSp delSp modSp mod">
        <pc:chgData name="Katy Kizer" userId="4c25d5a3-bd6c-4e3c-8414-fa10ef5095e7" providerId="ADAL" clId="{D5D615E4-E796-4AFB-86FC-996A37AD66CB}" dt="2026-02-23T20:27:38.998" v="138" actId="14100"/>
        <pc:sldMkLst>
          <pc:docMk/>
          <pc:sldMk cId="3780849607" sldId="286"/>
        </pc:sldMkLst>
        <pc:spChg chg="mod">
          <ac:chgData name="Katy Kizer" userId="4c25d5a3-bd6c-4e3c-8414-fa10ef5095e7" providerId="ADAL" clId="{D5D615E4-E796-4AFB-86FC-996A37AD66CB}" dt="2026-02-23T20:27:38.998" v="138" actId="14100"/>
          <ac:spMkLst>
            <pc:docMk/>
            <pc:sldMk cId="3780849607" sldId="286"/>
            <ac:spMk id="11" creationId="{D0226C98-33B4-2EDA-0317-B74D5EBDA740}"/>
          </ac:spMkLst>
        </pc:spChg>
        <pc:picChg chg="add mod ord">
          <ac:chgData name="Katy Kizer" userId="4c25d5a3-bd6c-4e3c-8414-fa10ef5095e7" providerId="ADAL" clId="{D5D615E4-E796-4AFB-86FC-996A37AD66CB}" dt="2026-02-23T20:27:04.332" v="125" actId="167"/>
          <ac:picMkLst>
            <pc:docMk/>
            <pc:sldMk cId="3780849607" sldId="286"/>
            <ac:picMk id="2" creationId="{F7163E51-824C-193C-DDE8-977B36C027F2}"/>
          </ac:picMkLst>
        </pc:picChg>
        <pc:picChg chg="del">
          <ac:chgData name="Katy Kizer" userId="4c25d5a3-bd6c-4e3c-8414-fa10ef5095e7" providerId="ADAL" clId="{D5D615E4-E796-4AFB-86FC-996A37AD66CB}" dt="2026-02-23T20:26:59.086" v="121" actId="478"/>
          <ac:picMkLst>
            <pc:docMk/>
            <pc:sldMk cId="3780849607" sldId="286"/>
            <ac:picMk id="6" creationId="{563FABAC-CE1A-C3F7-5550-DDBA27813253}"/>
          </ac:picMkLst>
        </pc:picChg>
      </pc:sldChg>
      <pc:sldChg chg="addSp delSp modSp mod modNotesTx">
        <pc:chgData name="Katy Kizer" userId="4c25d5a3-bd6c-4e3c-8414-fa10ef5095e7" providerId="ADAL" clId="{D5D615E4-E796-4AFB-86FC-996A37AD66CB}" dt="2026-02-24T18:13:38.550" v="644" actId="20577"/>
        <pc:sldMkLst>
          <pc:docMk/>
          <pc:sldMk cId="195967704" sldId="287"/>
        </pc:sldMkLst>
        <pc:spChg chg="add mod">
          <ac:chgData name="Katy Kizer" userId="4c25d5a3-bd6c-4e3c-8414-fa10ef5095e7" providerId="ADAL" clId="{D5D615E4-E796-4AFB-86FC-996A37AD66CB}" dt="2026-02-23T20:27:28.709" v="136" actId="14100"/>
          <ac:spMkLst>
            <pc:docMk/>
            <pc:sldMk cId="195967704" sldId="287"/>
            <ac:spMk id="3" creationId="{BCAB8D62-1F14-1FC2-3608-D5DFAA54D02D}"/>
          </ac:spMkLst>
        </pc:spChg>
        <pc:grpChg chg="del">
          <ac:chgData name="Katy Kizer" userId="4c25d5a3-bd6c-4e3c-8414-fa10ef5095e7" providerId="ADAL" clId="{D5D615E4-E796-4AFB-86FC-996A37AD66CB}" dt="2026-02-23T20:27:17.574" v="131" actId="478"/>
          <ac:grpSpMkLst>
            <pc:docMk/>
            <pc:sldMk cId="195967704" sldId="287"/>
            <ac:grpSpMk id="4" creationId="{3E0F7A0E-6FE0-4ABB-011C-5E6E58C00C7A}"/>
          </ac:grpSpMkLst>
        </pc:grpChg>
        <pc:picChg chg="add mod">
          <ac:chgData name="Katy Kizer" userId="4c25d5a3-bd6c-4e3c-8414-fa10ef5095e7" providerId="ADAL" clId="{D5D615E4-E796-4AFB-86FC-996A37AD66CB}" dt="2026-02-23T20:27:18.381" v="132"/>
          <ac:picMkLst>
            <pc:docMk/>
            <pc:sldMk cId="195967704" sldId="287"/>
            <ac:picMk id="2" creationId="{935CAC0C-985A-06CD-0375-F681C4E456AE}"/>
          </ac:picMkLst>
        </pc:picChg>
      </pc:sldChg>
      <pc:sldChg chg="addSp delSp modSp mod">
        <pc:chgData name="Katy Kizer" userId="4c25d5a3-bd6c-4e3c-8414-fa10ef5095e7" providerId="ADAL" clId="{D5D615E4-E796-4AFB-86FC-996A37AD66CB}" dt="2026-02-23T20:28:00.718" v="149" actId="14100"/>
        <pc:sldMkLst>
          <pc:docMk/>
          <pc:sldMk cId="200607743" sldId="291"/>
        </pc:sldMkLst>
        <pc:spChg chg="add mod">
          <ac:chgData name="Katy Kizer" userId="4c25d5a3-bd6c-4e3c-8414-fa10ef5095e7" providerId="ADAL" clId="{D5D615E4-E796-4AFB-86FC-996A37AD66CB}" dt="2026-02-23T20:27:41.859" v="140"/>
          <ac:spMkLst>
            <pc:docMk/>
            <pc:sldMk cId="200607743" sldId="291"/>
            <ac:spMk id="2" creationId="{4372BC57-DA91-244B-A0B8-92580916FCED}"/>
          </ac:spMkLst>
        </pc:spChg>
        <pc:spChg chg="mod">
          <ac:chgData name="Katy Kizer" userId="4c25d5a3-bd6c-4e3c-8414-fa10ef5095e7" providerId="ADAL" clId="{D5D615E4-E796-4AFB-86FC-996A37AD66CB}" dt="2026-02-23T20:28:00.718" v="149" actId="14100"/>
          <ac:spMkLst>
            <pc:docMk/>
            <pc:sldMk cId="200607743" sldId="291"/>
            <ac:spMk id="11" creationId="{4630AC1F-3B28-BF32-D394-FD0ED714A7D4}"/>
          </ac:spMkLst>
        </pc:spChg>
        <pc:picChg chg="add mod ord">
          <ac:chgData name="Katy Kizer" userId="4c25d5a3-bd6c-4e3c-8414-fa10ef5095e7" providerId="ADAL" clId="{D5D615E4-E796-4AFB-86FC-996A37AD66CB}" dt="2026-02-23T20:27:48.892" v="142" actId="167"/>
          <ac:picMkLst>
            <pc:docMk/>
            <pc:sldMk cId="200607743" sldId="291"/>
            <ac:picMk id="3" creationId="{A07773DA-BE30-CD44-EEFC-86FBD048BFD6}"/>
          </ac:picMkLst>
        </pc:picChg>
        <pc:picChg chg="del">
          <ac:chgData name="Katy Kizer" userId="4c25d5a3-bd6c-4e3c-8414-fa10ef5095e7" providerId="ADAL" clId="{D5D615E4-E796-4AFB-86FC-996A37AD66CB}" dt="2026-02-23T20:27:41.422" v="139" actId="478"/>
          <ac:picMkLst>
            <pc:docMk/>
            <pc:sldMk cId="200607743" sldId="291"/>
            <ac:picMk id="10" creationId="{80119269-1078-CCD1-53E7-4808C0C8F4C1}"/>
          </ac:picMkLst>
        </pc:picChg>
      </pc:sldChg>
      <pc:sldChg chg="modNotesTx">
        <pc:chgData name="Katy Kizer" userId="4c25d5a3-bd6c-4e3c-8414-fa10ef5095e7" providerId="ADAL" clId="{D5D615E4-E796-4AFB-86FC-996A37AD66CB}" dt="2026-02-23T20:10:49.599" v="61"/>
        <pc:sldMkLst>
          <pc:docMk/>
          <pc:sldMk cId="2145821059" sldId="293"/>
        </pc:sldMkLst>
      </pc:sldChg>
      <pc:sldChg chg="modNotesTx">
        <pc:chgData name="Katy Kizer" userId="4c25d5a3-bd6c-4e3c-8414-fa10ef5095e7" providerId="ADAL" clId="{D5D615E4-E796-4AFB-86FC-996A37AD66CB}" dt="2026-02-23T20:11:00.689" v="62"/>
        <pc:sldMkLst>
          <pc:docMk/>
          <pc:sldMk cId="782988307" sldId="297"/>
        </pc:sldMkLst>
      </pc:sldChg>
      <pc:sldChg chg="modNotesTx">
        <pc:chgData name="Katy Kizer" userId="4c25d5a3-bd6c-4e3c-8414-fa10ef5095e7" providerId="ADAL" clId="{D5D615E4-E796-4AFB-86FC-996A37AD66CB}" dt="2026-02-20T18:53:31.736" v="9"/>
        <pc:sldMkLst>
          <pc:docMk/>
          <pc:sldMk cId="600106852" sldId="298"/>
        </pc:sldMkLst>
      </pc:sldChg>
      <pc:sldChg chg="modSp mod modNotesTx">
        <pc:chgData name="Katy Kizer" userId="4c25d5a3-bd6c-4e3c-8414-fa10ef5095e7" providerId="ADAL" clId="{D5D615E4-E796-4AFB-86FC-996A37AD66CB}" dt="2026-02-23T19:56:30.934" v="60" actId="20577"/>
        <pc:sldMkLst>
          <pc:docMk/>
          <pc:sldMk cId="645375202" sldId="299"/>
        </pc:sldMkLst>
        <pc:spChg chg="mod">
          <ac:chgData name="Katy Kizer" userId="4c25d5a3-bd6c-4e3c-8414-fa10ef5095e7" providerId="ADAL" clId="{D5D615E4-E796-4AFB-86FC-996A37AD66CB}" dt="2026-02-23T19:56:24.838" v="58" actId="20577"/>
          <ac:spMkLst>
            <pc:docMk/>
            <pc:sldMk cId="645375202" sldId="299"/>
            <ac:spMk id="15" creationId="{68725A1E-8947-ABBA-8520-FE5B84DDABC6}"/>
          </ac:spMkLst>
        </pc:spChg>
      </pc:sldChg>
      <pc:sldChg chg="modSp mod modNotesTx">
        <pc:chgData name="Katy Kizer" userId="4c25d5a3-bd6c-4e3c-8414-fa10ef5095e7" providerId="ADAL" clId="{D5D615E4-E796-4AFB-86FC-996A37AD66CB}" dt="2026-02-23T20:15:03.222" v="120" actId="20577"/>
        <pc:sldMkLst>
          <pc:docMk/>
          <pc:sldMk cId="1696124504" sldId="303"/>
        </pc:sldMkLst>
        <pc:spChg chg="mod">
          <ac:chgData name="Katy Kizer" userId="4c25d5a3-bd6c-4e3c-8414-fa10ef5095e7" providerId="ADAL" clId="{D5D615E4-E796-4AFB-86FC-996A37AD66CB}" dt="2026-02-23T20:14:51.478" v="89" actId="20577"/>
          <ac:spMkLst>
            <pc:docMk/>
            <pc:sldMk cId="1696124504" sldId="303"/>
            <ac:spMk id="4" creationId="{FBBF988F-67C6-7BC8-BAC3-F4431F508262}"/>
          </ac:spMkLst>
        </pc:spChg>
      </pc:sldChg>
      <pc:sldChg chg="addSp modSp mod modNotesTx">
        <pc:chgData name="Katy Kizer" userId="4c25d5a3-bd6c-4e3c-8414-fa10ef5095e7" providerId="ADAL" clId="{D5D615E4-E796-4AFB-86FC-996A37AD66CB}" dt="2026-02-24T16:26:48.362" v="169" actId="1076"/>
        <pc:sldMkLst>
          <pc:docMk/>
          <pc:sldMk cId="641820320" sldId="304"/>
        </pc:sldMkLst>
        <pc:picChg chg="add mod">
          <ac:chgData name="Katy Kizer" userId="4c25d5a3-bd6c-4e3c-8414-fa10ef5095e7" providerId="ADAL" clId="{D5D615E4-E796-4AFB-86FC-996A37AD66CB}" dt="2026-02-24T16:26:43.531" v="167" actId="1076"/>
          <ac:picMkLst>
            <pc:docMk/>
            <pc:sldMk cId="641820320" sldId="304"/>
            <ac:picMk id="5" creationId="{9203A394-0C23-86D0-627B-7DA3762C03B6}"/>
          </ac:picMkLst>
        </pc:picChg>
        <pc:picChg chg="add mod">
          <ac:chgData name="Katy Kizer" userId="4c25d5a3-bd6c-4e3c-8414-fa10ef5095e7" providerId="ADAL" clId="{D5D615E4-E796-4AFB-86FC-996A37AD66CB}" dt="2026-02-24T16:26:39.956" v="166"/>
          <ac:picMkLst>
            <pc:docMk/>
            <pc:sldMk cId="641820320" sldId="304"/>
            <ac:picMk id="7" creationId="{F3AFD282-63CD-E270-5ED2-96D2EB50A2F1}"/>
          </ac:picMkLst>
        </pc:picChg>
        <pc:picChg chg="mod modCrop">
          <ac:chgData name="Katy Kizer" userId="4c25d5a3-bd6c-4e3c-8414-fa10ef5095e7" providerId="ADAL" clId="{D5D615E4-E796-4AFB-86FC-996A37AD66CB}" dt="2026-02-24T16:26:48.362" v="169" actId="1076"/>
          <ac:picMkLst>
            <pc:docMk/>
            <pc:sldMk cId="641820320" sldId="304"/>
            <ac:picMk id="8" creationId="{BFC91EBD-E153-8E42-FD37-5D0A997C311B}"/>
          </ac:picMkLst>
        </pc:picChg>
        <pc:picChg chg="add mod">
          <ac:chgData name="Katy Kizer" userId="4c25d5a3-bd6c-4e3c-8414-fa10ef5095e7" providerId="ADAL" clId="{D5D615E4-E796-4AFB-86FC-996A37AD66CB}" dt="2026-02-24T16:26:45.451" v="168" actId="1076"/>
          <ac:picMkLst>
            <pc:docMk/>
            <pc:sldMk cId="641820320" sldId="304"/>
            <ac:picMk id="9" creationId="{3389EB05-A297-3924-47EE-CB1125420356}"/>
          </ac:picMkLst>
        </pc:picChg>
        <pc:picChg chg="mod">
          <ac:chgData name="Katy Kizer" userId="4c25d5a3-bd6c-4e3c-8414-fa10ef5095e7" providerId="ADAL" clId="{D5D615E4-E796-4AFB-86FC-996A37AD66CB}" dt="2026-02-24T16:26:39.154" v="165" actId="1076"/>
          <ac:picMkLst>
            <pc:docMk/>
            <pc:sldMk cId="641820320" sldId="304"/>
            <ac:picMk id="13" creationId="{E7F931B6-F0D9-D2DA-824D-BF7914B1EFE4}"/>
          </ac:picMkLst>
        </pc:picChg>
      </pc:sldChg>
      <pc:sldChg chg="modNotesTx">
        <pc:chgData name="Katy Kizer" userId="4c25d5a3-bd6c-4e3c-8414-fa10ef5095e7" providerId="ADAL" clId="{D5D615E4-E796-4AFB-86FC-996A37AD66CB}" dt="2026-02-20T18:58:37.656" v="10"/>
        <pc:sldMkLst>
          <pc:docMk/>
          <pc:sldMk cId="2011227171" sldId="305"/>
        </pc:sldMkLst>
      </pc:sldChg>
      <pc:sldChg chg="modNotesTx">
        <pc:chgData name="Katy Kizer" userId="4c25d5a3-bd6c-4e3c-8414-fa10ef5095e7" providerId="ADAL" clId="{D5D615E4-E796-4AFB-86FC-996A37AD66CB}" dt="2026-02-20T18:58:48.217" v="11"/>
        <pc:sldMkLst>
          <pc:docMk/>
          <pc:sldMk cId="2708553497" sldId="308"/>
        </pc:sldMkLst>
      </pc:sldChg>
      <pc:sldChg chg="addSp modSp mod modNotesTx">
        <pc:chgData name="Katy Kizer" userId="4c25d5a3-bd6c-4e3c-8414-fa10ef5095e7" providerId="ADAL" clId="{D5D615E4-E796-4AFB-86FC-996A37AD66CB}" dt="2026-02-24T16:34:35.899" v="173" actId="1076"/>
        <pc:sldMkLst>
          <pc:docMk/>
          <pc:sldMk cId="3866980266" sldId="311"/>
        </pc:sldMkLst>
        <pc:spChg chg="add mod">
          <ac:chgData name="Katy Kizer" userId="4c25d5a3-bd6c-4e3c-8414-fa10ef5095e7" providerId="ADAL" clId="{D5D615E4-E796-4AFB-86FC-996A37AD66CB}" dt="2026-02-24T16:34:35.899" v="173" actId="1076"/>
          <ac:spMkLst>
            <pc:docMk/>
            <pc:sldMk cId="3866980266" sldId="311"/>
            <ac:spMk id="3" creationId="{9FFB83F3-3494-A78F-5CD6-E3FFDB9BE9EC}"/>
          </ac:spMkLst>
        </pc:spChg>
        <pc:spChg chg="mod">
          <ac:chgData name="Katy Kizer" userId="4c25d5a3-bd6c-4e3c-8414-fa10ef5095e7" providerId="ADAL" clId="{D5D615E4-E796-4AFB-86FC-996A37AD66CB}" dt="2026-02-24T16:34:33.010" v="171" actId="1076"/>
          <ac:spMkLst>
            <pc:docMk/>
            <pc:sldMk cId="3866980266" sldId="311"/>
            <ac:spMk id="13" creationId="{F979CA7D-AEE0-1538-0960-4BEFC6FB89FC}"/>
          </ac:spMkLst>
        </pc:spChg>
        <pc:spChg chg="mod">
          <ac:chgData name="Katy Kizer" userId="4c25d5a3-bd6c-4e3c-8414-fa10ef5095e7" providerId="ADAL" clId="{D5D615E4-E796-4AFB-86FC-996A37AD66CB}" dt="2026-02-24T16:34:33.010" v="171" actId="1076"/>
          <ac:spMkLst>
            <pc:docMk/>
            <pc:sldMk cId="3866980266" sldId="311"/>
            <ac:spMk id="14" creationId="{8053A0AE-C8F2-A4D4-9F25-662E986A44AE}"/>
          </ac:spMkLst>
        </pc:spChg>
      </pc:sldChg>
      <pc:sldChg chg="modNotesTx">
        <pc:chgData name="Katy Kizer" userId="4c25d5a3-bd6c-4e3c-8414-fa10ef5095e7" providerId="ADAL" clId="{D5D615E4-E796-4AFB-86FC-996A37AD66CB}" dt="2026-02-24T16:41:50.032" v="174"/>
        <pc:sldMkLst>
          <pc:docMk/>
          <pc:sldMk cId="1664331162" sldId="313"/>
        </pc:sldMkLst>
      </pc:sldChg>
      <pc:sldChg chg="addSp delSp modSp mod">
        <pc:chgData name="Katy Kizer" userId="4c25d5a3-bd6c-4e3c-8414-fa10ef5095e7" providerId="ADAL" clId="{D5D615E4-E796-4AFB-86FC-996A37AD66CB}" dt="2026-02-24T18:14:23.053" v="648" actId="167"/>
        <pc:sldMkLst>
          <pc:docMk/>
          <pc:sldMk cId="2113464765" sldId="314"/>
        </pc:sldMkLst>
        <pc:picChg chg="add mod ord">
          <ac:chgData name="Katy Kizer" userId="4c25d5a3-bd6c-4e3c-8414-fa10ef5095e7" providerId="ADAL" clId="{D5D615E4-E796-4AFB-86FC-996A37AD66CB}" dt="2026-02-24T18:14:23.053" v="648" actId="167"/>
          <ac:picMkLst>
            <pc:docMk/>
            <pc:sldMk cId="2113464765" sldId="314"/>
            <ac:picMk id="3" creationId="{FE8BB33D-45E8-BA58-2F21-3169FDFA3D4E}"/>
          </ac:picMkLst>
        </pc:picChg>
        <pc:picChg chg="del">
          <ac:chgData name="Katy Kizer" userId="4c25d5a3-bd6c-4e3c-8414-fa10ef5095e7" providerId="ADAL" clId="{D5D615E4-E796-4AFB-86FC-996A37AD66CB}" dt="2026-02-24T18:14:18.579" v="645" actId="478"/>
          <ac:picMkLst>
            <pc:docMk/>
            <pc:sldMk cId="2113464765" sldId="314"/>
            <ac:picMk id="11" creationId="{12BB53CE-7EEC-158E-54B3-4BDFA8A13C03}"/>
          </ac:picMkLst>
        </pc:picChg>
      </pc:sldChg>
      <pc:sldChg chg="modSp mod modNotesTx">
        <pc:chgData name="Katy Kizer" userId="4c25d5a3-bd6c-4e3c-8414-fa10ef5095e7" providerId="ADAL" clId="{D5D615E4-E796-4AFB-86FC-996A37AD66CB}" dt="2026-02-20T19:19:15.299" v="24" actId="20577"/>
        <pc:sldMkLst>
          <pc:docMk/>
          <pc:sldMk cId="2701465066" sldId="2147483621"/>
        </pc:sldMkLst>
        <pc:spChg chg="mod">
          <ac:chgData name="Katy Kizer" userId="4c25d5a3-bd6c-4e3c-8414-fa10ef5095e7" providerId="ADAL" clId="{D5D615E4-E796-4AFB-86FC-996A37AD66CB}" dt="2026-02-20T19:19:12.876" v="22" actId="20577"/>
          <ac:spMkLst>
            <pc:docMk/>
            <pc:sldMk cId="2701465066" sldId="2147483621"/>
            <ac:spMk id="16" creationId="{2DF49C7A-517B-D970-743D-D0B66A4B4140}"/>
          </ac:spMkLst>
        </pc:spChg>
      </pc:sldChg>
      <pc:sldChg chg="modNotesTx">
        <pc:chgData name="Katy Kizer" userId="4c25d5a3-bd6c-4e3c-8414-fa10ef5095e7" providerId="ADAL" clId="{D5D615E4-E796-4AFB-86FC-996A37AD66CB}" dt="2026-02-24T18:15:19.837" v="662" actId="20577"/>
        <pc:sldMkLst>
          <pc:docMk/>
          <pc:sldMk cId="1179807745" sldId="2147483625"/>
        </pc:sldMkLst>
      </pc:sldChg>
      <pc:sldChg chg="modNotesTx">
        <pc:chgData name="Katy Kizer" userId="4c25d5a3-bd6c-4e3c-8414-fa10ef5095e7" providerId="ADAL" clId="{D5D615E4-E796-4AFB-86FC-996A37AD66CB}" dt="2026-02-24T18:17:20.509" v="737" actId="20577"/>
        <pc:sldMkLst>
          <pc:docMk/>
          <pc:sldMk cId="1563506732" sldId="2147483626"/>
        </pc:sldMkLst>
      </pc:sldChg>
      <pc:sldChg chg="modNotesTx">
        <pc:chgData name="Katy Kizer" userId="4c25d5a3-bd6c-4e3c-8414-fa10ef5095e7" providerId="ADAL" clId="{D5D615E4-E796-4AFB-86FC-996A37AD66CB}" dt="2026-02-24T18:17:40.295" v="742" actId="20577"/>
        <pc:sldMkLst>
          <pc:docMk/>
          <pc:sldMk cId="1219748273" sldId="2147483627"/>
        </pc:sldMkLst>
      </pc:sldChg>
      <pc:sldChg chg="modNotesTx">
        <pc:chgData name="Katy Kizer" userId="4c25d5a3-bd6c-4e3c-8414-fa10ef5095e7" providerId="ADAL" clId="{D5D615E4-E796-4AFB-86FC-996A37AD66CB}" dt="2026-02-24T18:11:34.980" v="617" actId="20577"/>
        <pc:sldMkLst>
          <pc:docMk/>
          <pc:sldMk cId="1139404911" sldId="2147483628"/>
        </pc:sldMkLst>
      </pc:sldChg>
    </pc:docChg>
  </pc:docChgLst>
  <pc:docChgLst>
    <pc:chgData name="Katy Kizer" userId="4c25d5a3-bd6c-4e3c-8414-fa10ef5095e7" providerId="ADAL" clId="{0EC1C376-0DBA-4E74-8A8D-B74089573638}"/>
    <pc:docChg chg="undo custSel addSld delSld modSld sldOrd">
      <pc:chgData name="Katy Kizer" userId="4c25d5a3-bd6c-4e3c-8414-fa10ef5095e7" providerId="ADAL" clId="{0EC1C376-0DBA-4E74-8A8D-B74089573638}" dt="2026-02-09T20:46:31.326" v="9147" actId="33524"/>
      <pc:docMkLst>
        <pc:docMk/>
      </pc:docMkLst>
      <pc:sldChg chg="modSp mod modNotesTx">
        <pc:chgData name="Katy Kizer" userId="4c25d5a3-bd6c-4e3c-8414-fa10ef5095e7" providerId="ADAL" clId="{0EC1C376-0DBA-4E74-8A8D-B74089573638}" dt="2026-02-09T20:46:01.834" v="9146" actId="20577"/>
        <pc:sldMkLst>
          <pc:docMk/>
          <pc:sldMk cId="2503863989" sldId="258"/>
        </pc:sldMkLst>
        <pc:spChg chg="mod">
          <ac:chgData name="Katy Kizer" userId="4c25d5a3-bd6c-4e3c-8414-fa10ef5095e7" providerId="ADAL" clId="{0EC1C376-0DBA-4E74-8A8D-B74089573638}" dt="2026-02-08T19:08:57.475" v="1644" actId="115"/>
          <ac:spMkLst>
            <pc:docMk/>
            <pc:sldMk cId="2503863989" sldId="258"/>
            <ac:spMk id="6" creationId="{55CBED77-3C15-81E6-5689-173370A7335C}"/>
          </ac:spMkLst>
        </pc:spChg>
        <pc:spChg chg="mod">
          <ac:chgData name="Katy Kizer" userId="4c25d5a3-bd6c-4e3c-8414-fa10ef5095e7" providerId="ADAL" clId="{0EC1C376-0DBA-4E74-8A8D-B74089573638}" dt="2026-02-09T20:46:01.834" v="9146" actId="20577"/>
          <ac:spMkLst>
            <pc:docMk/>
            <pc:sldMk cId="2503863989" sldId="258"/>
            <ac:spMk id="12" creationId="{977203AA-FE7C-E5BB-A661-4552C18145C9}"/>
          </ac:spMkLst>
        </pc:spChg>
      </pc:sldChg>
      <pc:sldChg chg="modSp mod modNotesTx">
        <pc:chgData name="Katy Kizer" userId="4c25d5a3-bd6c-4e3c-8414-fa10ef5095e7" providerId="ADAL" clId="{0EC1C376-0DBA-4E74-8A8D-B74089573638}" dt="2026-02-09T17:54:17.744" v="8028" actId="20577"/>
        <pc:sldMkLst>
          <pc:docMk/>
          <pc:sldMk cId="3492940666" sldId="263"/>
        </pc:sldMkLst>
        <pc:spChg chg="mod">
          <ac:chgData name="Katy Kizer" userId="4c25d5a3-bd6c-4e3c-8414-fa10ef5095e7" providerId="ADAL" clId="{0EC1C376-0DBA-4E74-8A8D-B74089573638}" dt="2026-02-09T17:54:02.759" v="8017"/>
          <ac:spMkLst>
            <pc:docMk/>
            <pc:sldMk cId="3492940666" sldId="263"/>
            <ac:spMk id="7" creationId="{AEDB384C-5BFD-6917-EC14-8BEEF5701EB3}"/>
          </ac:spMkLst>
        </pc:spChg>
      </pc:sldChg>
      <pc:sldChg chg="modSp add del mod">
        <pc:chgData name="Katy Kizer" userId="4c25d5a3-bd6c-4e3c-8414-fa10ef5095e7" providerId="ADAL" clId="{0EC1C376-0DBA-4E74-8A8D-B74089573638}" dt="2026-02-09T01:27:15.733" v="2771" actId="47"/>
        <pc:sldMkLst>
          <pc:docMk/>
          <pc:sldMk cId="2839422880" sldId="264"/>
        </pc:sldMkLst>
      </pc:sldChg>
      <pc:sldChg chg="addSp delSp modSp add mod modClrScheme chgLayout modNotesTx">
        <pc:chgData name="Katy Kizer" userId="4c25d5a3-bd6c-4e3c-8414-fa10ef5095e7" providerId="ADAL" clId="{0EC1C376-0DBA-4E74-8A8D-B74089573638}" dt="2026-02-09T12:07:07.387" v="8010" actId="20577"/>
        <pc:sldMkLst>
          <pc:docMk/>
          <pc:sldMk cId="1068039037" sldId="268"/>
        </pc:sldMkLst>
        <pc:spChg chg="mod ord">
          <ac:chgData name="Katy Kizer" userId="4c25d5a3-bd6c-4e3c-8414-fa10ef5095e7" providerId="ADAL" clId="{0EC1C376-0DBA-4E74-8A8D-B74089573638}" dt="2026-02-09T02:00:57.779" v="5512" actId="26606"/>
          <ac:spMkLst>
            <pc:docMk/>
            <pc:sldMk cId="1068039037" sldId="268"/>
            <ac:spMk id="4" creationId="{C524E2FD-2C12-D7F5-DA9B-1E14AAE568AC}"/>
          </ac:spMkLst>
        </pc:spChg>
        <pc:spChg chg="mod">
          <ac:chgData name="Katy Kizer" userId="4c25d5a3-bd6c-4e3c-8414-fa10ef5095e7" providerId="ADAL" clId="{0EC1C376-0DBA-4E74-8A8D-B74089573638}" dt="2026-02-09T02:00:57.779" v="5512" actId="26606"/>
          <ac:spMkLst>
            <pc:docMk/>
            <pc:sldMk cId="1068039037" sldId="268"/>
            <ac:spMk id="6" creationId="{F9B85232-3563-23C6-C49D-BB80262A452D}"/>
          </ac:spMkLst>
        </pc:spChg>
        <pc:spChg chg="mod">
          <ac:chgData name="Katy Kizer" userId="4c25d5a3-bd6c-4e3c-8414-fa10ef5095e7" providerId="ADAL" clId="{0EC1C376-0DBA-4E74-8A8D-B74089573638}" dt="2026-02-09T02:00:57.779" v="5512" actId="26606"/>
          <ac:spMkLst>
            <pc:docMk/>
            <pc:sldMk cId="1068039037" sldId="268"/>
            <ac:spMk id="7" creationId="{2355551C-2480-AB01-472B-3D95D0DE00EB}"/>
          </ac:spMkLst>
        </pc:spChg>
        <pc:picChg chg="add mod">
          <ac:chgData name="Katy Kizer" userId="4c25d5a3-bd6c-4e3c-8414-fa10ef5095e7" providerId="ADAL" clId="{0EC1C376-0DBA-4E74-8A8D-B74089573638}" dt="2026-02-09T02:05:28.473" v="5576" actId="1037"/>
          <ac:picMkLst>
            <pc:docMk/>
            <pc:sldMk cId="1068039037" sldId="268"/>
            <ac:picMk id="11" creationId="{710D9D69-D6AC-B94A-5334-E9C5E804CBFE}"/>
          </ac:picMkLst>
        </pc:picChg>
      </pc:sldChg>
      <pc:sldChg chg="modSp mod modNotesTx">
        <pc:chgData name="Katy Kizer" userId="4c25d5a3-bd6c-4e3c-8414-fa10ef5095e7" providerId="ADAL" clId="{0EC1C376-0DBA-4E74-8A8D-B74089573638}" dt="2026-02-09T20:30:17.677" v="9013" actId="20577"/>
        <pc:sldMkLst>
          <pc:docMk/>
          <pc:sldMk cId="2232386182" sldId="270"/>
        </pc:sldMkLst>
        <pc:spChg chg="mod">
          <ac:chgData name="Katy Kizer" userId="4c25d5a3-bd6c-4e3c-8414-fa10ef5095e7" providerId="ADAL" clId="{0EC1C376-0DBA-4E74-8A8D-B74089573638}" dt="2026-02-08T19:00:32.078" v="1272" actId="207"/>
          <ac:spMkLst>
            <pc:docMk/>
            <pc:sldMk cId="2232386182" sldId="270"/>
            <ac:spMk id="2" creationId="{14673815-B191-8F6B-74FB-254C05EC0E26}"/>
          </ac:spMkLst>
        </pc:spChg>
      </pc:sldChg>
      <pc:sldChg chg="modSp mod modNotesTx">
        <pc:chgData name="Katy Kizer" userId="4c25d5a3-bd6c-4e3c-8414-fa10ef5095e7" providerId="ADAL" clId="{0EC1C376-0DBA-4E74-8A8D-B74089573638}" dt="2026-02-09T20:32:28.630" v="9034" actId="20577"/>
        <pc:sldMkLst>
          <pc:docMk/>
          <pc:sldMk cId="80117136" sldId="271"/>
        </pc:sldMkLst>
        <pc:spChg chg="mod">
          <ac:chgData name="Katy Kizer" userId="4c25d5a3-bd6c-4e3c-8414-fa10ef5095e7" providerId="ADAL" clId="{0EC1C376-0DBA-4E74-8A8D-B74089573638}" dt="2026-02-08T19:00:42.513" v="1275" actId="207"/>
          <ac:spMkLst>
            <pc:docMk/>
            <pc:sldMk cId="80117136" sldId="271"/>
            <ac:spMk id="2" creationId="{7651AF37-DF0D-661A-5CD8-7063D7BA81C5}"/>
          </ac:spMkLst>
        </pc:spChg>
        <pc:spChg chg="mod">
          <ac:chgData name="Katy Kizer" userId="4c25d5a3-bd6c-4e3c-8414-fa10ef5095e7" providerId="ADAL" clId="{0EC1C376-0DBA-4E74-8A8D-B74089573638}" dt="2026-02-08T18:55:30.138" v="1245" actId="27107"/>
          <ac:spMkLst>
            <pc:docMk/>
            <pc:sldMk cId="80117136" sldId="271"/>
            <ac:spMk id="6" creationId="{1134697A-D7FE-19D3-8FF3-49DF06B5981B}"/>
          </ac:spMkLst>
        </pc:spChg>
      </pc:sldChg>
      <pc:sldChg chg="modSp mod modNotesTx">
        <pc:chgData name="Katy Kizer" userId="4c25d5a3-bd6c-4e3c-8414-fa10ef5095e7" providerId="ADAL" clId="{0EC1C376-0DBA-4E74-8A8D-B74089573638}" dt="2026-02-08T18:42:22.342" v="303" actId="20577"/>
        <pc:sldMkLst>
          <pc:docMk/>
          <pc:sldMk cId="1054963272" sldId="272"/>
        </pc:sldMkLst>
        <pc:spChg chg="mod">
          <ac:chgData name="Katy Kizer" userId="4c25d5a3-bd6c-4e3c-8414-fa10ef5095e7" providerId="ADAL" clId="{0EC1C376-0DBA-4E74-8A8D-B74089573638}" dt="2026-02-08T18:31:24.326" v="87" actId="20577"/>
          <ac:spMkLst>
            <pc:docMk/>
            <pc:sldMk cId="1054963272" sldId="272"/>
            <ac:spMk id="2" creationId="{00000000-0000-0000-0000-000000000000}"/>
          </ac:spMkLst>
        </pc:spChg>
        <pc:spChg chg="mod">
          <ac:chgData name="Katy Kizer" userId="4c25d5a3-bd6c-4e3c-8414-fa10ef5095e7" providerId="ADAL" clId="{0EC1C376-0DBA-4E74-8A8D-B74089573638}" dt="2026-02-08T18:30:51.030" v="20" actId="20577"/>
          <ac:spMkLst>
            <pc:docMk/>
            <pc:sldMk cId="1054963272" sldId="272"/>
            <ac:spMk id="7" creationId="{BB84CE28-905B-4CCF-9293-2326E20783EA}"/>
          </ac:spMkLst>
        </pc:spChg>
      </pc:sldChg>
      <pc:sldChg chg="modSp mod">
        <pc:chgData name="Katy Kizer" userId="4c25d5a3-bd6c-4e3c-8414-fa10ef5095e7" providerId="ADAL" clId="{0EC1C376-0DBA-4E74-8A8D-B74089573638}" dt="2026-02-08T19:00:35.848" v="1273" actId="207"/>
        <pc:sldMkLst>
          <pc:docMk/>
          <pc:sldMk cId="2451205050" sldId="273"/>
        </pc:sldMkLst>
        <pc:spChg chg="mod">
          <ac:chgData name="Katy Kizer" userId="4c25d5a3-bd6c-4e3c-8414-fa10ef5095e7" providerId="ADAL" clId="{0EC1C376-0DBA-4E74-8A8D-B74089573638}" dt="2026-02-08T19:00:35.848" v="1273" actId="207"/>
          <ac:spMkLst>
            <pc:docMk/>
            <pc:sldMk cId="2451205050" sldId="273"/>
            <ac:spMk id="2" creationId="{472DDA03-3DCD-D746-0296-DD7F3812727B}"/>
          </ac:spMkLst>
        </pc:spChg>
      </pc:sldChg>
      <pc:sldChg chg="modNotesTx">
        <pc:chgData name="Katy Kizer" userId="4c25d5a3-bd6c-4e3c-8414-fa10ef5095e7" providerId="ADAL" clId="{0EC1C376-0DBA-4E74-8A8D-B74089573638}" dt="2026-02-09T20:36:38.032" v="9074" actId="33524"/>
        <pc:sldMkLst>
          <pc:docMk/>
          <pc:sldMk cId="481519218" sldId="274"/>
        </pc:sldMkLst>
      </pc:sldChg>
      <pc:sldChg chg="modSp mod modNotesTx">
        <pc:chgData name="Katy Kizer" userId="4c25d5a3-bd6c-4e3c-8414-fa10ef5095e7" providerId="ADAL" clId="{0EC1C376-0DBA-4E74-8A8D-B74089573638}" dt="2026-02-09T20:36:05.940" v="9073" actId="20577"/>
        <pc:sldMkLst>
          <pc:docMk/>
          <pc:sldMk cId="2236645766" sldId="275"/>
        </pc:sldMkLst>
        <pc:spChg chg="mod">
          <ac:chgData name="Katy Kizer" userId="4c25d5a3-bd6c-4e3c-8414-fa10ef5095e7" providerId="ADAL" clId="{0EC1C376-0DBA-4E74-8A8D-B74089573638}" dt="2026-02-08T19:00:56.889" v="1279" actId="207"/>
          <ac:spMkLst>
            <pc:docMk/>
            <pc:sldMk cId="2236645766" sldId="275"/>
            <ac:spMk id="2" creationId="{CB185752-C247-04BE-BEDE-13B7C77F1B98}"/>
          </ac:spMkLst>
        </pc:spChg>
        <pc:spChg chg="mod">
          <ac:chgData name="Katy Kizer" userId="4c25d5a3-bd6c-4e3c-8414-fa10ef5095e7" providerId="ADAL" clId="{0EC1C376-0DBA-4E74-8A8D-B74089573638}" dt="2026-02-09T20:36:05.940" v="9073" actId="20577"/>
          <ac:spMkLst>
            <pc:docMk/>
            <pc:sldMk cId="2236645766" sldId="275"/>
            <ac:spMk id="6" creationId="{DB2F7D2B-0F79-D1FE-716F-10C9FD17F01D}"/>
          </ac:spMkLst>
        </pc:spChg>
      </pc:sldChg>
      <pc:sldChg chg="modNotesTx">
        <pc:chgData name="Katy Kizer" userId="4c25d5a3-bd6c-4e3c-8414-fa10ef5095e7" providerId="ADAL" clId="{0EC1C376-0DBA-4E74-8A8D-B74089573638}" dt="2026-02-08T19:08:38.030" v="1642" actId="20577"/>
        <pc:sldMkLst>
          <pc:docMk/>
          <pc:sldMk cId="958906677" sldId="276"/>
        </pc:sldMkLst>
      </pc:sldChg>
      <pc:sldChg chg="addSp modSp mod ord modNotesTx">
        <pc:chgData name="Katy Kizer" userId="4c25d5a3-bd6c-4e3c-8414-fa10ef5095e7" providerId="ADAL" clId="{0EC1C376-0DBA-4E74-8A8D-B74089573638}" dt="2026-02-09T20:33:53.197" v="9049" actId="403"/>
        <pc:sldMkLst>
          <pc:docMk/>
          <pc:sldMk cId="3626519015" sldId="278"/>
        </pc:sldMkLst>
        <pc:spChg chg="add mod">
          <ac:chgData name="Katy Kizer" userId="4c25d5a3-bd6c-4e3c-8414-fa10ef5095e7" providerId="ADAL" clId="{0EC1C376-0DBA-4E74-8A8D-B74089573638}" dt="2026-02-09T20:33:53.197" v="9049" actId="403"/>
          <ac:spMkLst>
            <pc:docMk/>
            <pc:sldMk cId="3626519015" sldId="278"/>
            <ac:spMk id="3" creationId="{D0ACB2E5-C036-6382-9CF2-746EA57DF5BB}"/>
          </ac:spMkLst>
        </pc:spChg>
        <pc:spChg chg="mod">
          <ac:chgData name="Katy Kizer" userId="4c25d5a3-bd6c-4e3c-8414-fa10ef5095e7" providerId="ADAL" clId="{0EC1C376-0DBA-4E74-8A8D-B74089573638}" dt="2026-02-09T20:33:46.260" v="9047" actId="1036"/>
          <ac:spMkLst>
            <pc:docMk/>
            <pc:sldMk cId="3626519015" sldId="278"/>
            <ac:spMk id="15" creationId="{6C4D0611-ECAB-8C2A-8CD6-44394B6CB74D}"/>
          </ac:spMkLst>
        </pc:spChg>
        <pc:picChg chg="mod modCrop">
          <ac:chgData name="Katy Kizer" userId="4c25d5a3-bd6c-4e3c-8414-fa10ef5095e7" providerId="ADAL" clId="{0EC1C376-0DBA-4E74-8A8D-B74089573638}" dt="2026-02-09T20:33:41.226" v="9044" actId="732"/>
          <ac:picMkLst>
            <pc:docMk/>
            <pc:sldMk cId="3626519015" sldId="278"/>
            <ac:picMk id="9" creationId="{A86B24DA-7A19-3C5D-CAE2-8B87EA59BDD2}"/>
          </ac:picMkLst>
        </pc:picChg>
      </pc:sldChg>
      <pc:sldChg chg="modSp mod ord modNotesTx">
        <pc:chgData name="Katy Kizer" userId="4c25d5a3-bd6c-4e3c-8414-fa10ef5095e7" providerId="ADAL" clId="{0EC1C376-0DBA-4E74-8A8D-B74089573638}" dt="2026-02-09T20:31:15.170" v="9026" actId="20577"/>
        <pc:sldMkLst>
          <pc:docMk/>
          <pc:sldMk cId="1153995587" sldId="279"/>
        </pc:sldMkLst>
        <pc:spChg chg="mod">
          <ac:chgData name="Katy Kizer" userId="4c25d5a3-bd6c-4e3c-8414-fa10ef5095e7" providerId="ADAL" clId="{0EC1C376-0DBA-4E74-8A8D-B74089573638}" dt="2026-02-08T19:00:39.154" v="1274" actId="207"/>
          <ac:spMkLst>
            <pc:docMk/>
            <pc:sldMk cId="1153995587" sldId="279"/>
            <ac:spMk id="2" creationId="{E6370A81-DE7B-F87A-7694-DDCC5013399D}"/>
          </ac:spMkLst>
        </pc:spChg>
      </pc:sldChg>
      <pc:sldChg chg="modNotesTx">
        <pc:chgData name="Katy Kizer" userId="4c25d5a3-bd6c-4e3c-8414-fa10ef5095e7" providerId="ADAL" clId="{0EC1C376-0DBA-4E74-8A8D-B74089573638}" dt="2026-02-09T20:43:18.364" v="9128" actId="20577"/>
        <pc:sldMkLst>
          <pc:docMk/>
          <pc:sldMk cId="954812129" sldId="280"/>
        </pc:sldMkLst>
      </pc:sldChg>
      <pc:sldChg chg="ord modNotesTx">
        <pc:chgData name="Katy Kizer" userId="4c25d5a3-bd6c-4e3c-8414-fa10ef5095e7" providerId="ADAL" clId="{0EC1C376-0DBA-4E74-8A8D-B74089573638}" dt="2026-02-08T19:03:41.727" v="1451" actId="20577"/>
        <pc:sldMkLst>
          <pc:docMk/>
          <pc:sldMk cId="3263604941" sldId="282"/>
        </pc:sldMkLst>
      </pc:sldChg>
      <pc:sldChg chg="modSp mod modNotesTx">
        <pc:chgData name="Katy Kizer" userId="4c25d5a3-bd6c-4e3c-8414-fa10ef5095e7" providerId="ADAL" clId="{0EC1C376-0DBA-4E74-8A8D-B74089573638}" dt="2026-02-09T20:27:21.309" v="8853" actId="20577"/>
        <pc:sldMkLst>
          <pc:docMk/>
          <pc:sldMk cId="504380992" sldId="284"/>
        </pc:sldMkLst>
        <pc:spChg chg="mod">
          <ac:chgData name="Katy Kizer" userId="4c25d5a3-bd6c-4e3c-8414-fa10ef5095e7" providerId="ADAL" clId="{0EC1C376-0DBA-4E74-8A8D-B74089573638}" dt="2026-02-08T18:43:16.588" v="481" actId="13926"/>
          <ac:spMkLst>
            <pc:docMk/>
            <pc:sldMk cId="504380992" sldId="284"/>
            <ac:spMk id="2" creationId="{00000000-0000-0000-0000-000000000000}"/>
          </ac:spMkLst>
        </pc:spChg>
        <pc:spChg chg="mod">
          <ac:chgData name="Katy Kizer" userId="4c25d5a3-bd6c-4e3c-8414-fa10ef5095e7" providerId="ADAL" clId="{0EC1C376-0DBA-4E74-8A8D-B74089573638}" dt="2026-02-09T20:27:21.309" v="8853" actId="20577"/>
          <ac:spMkLst>
            <pc:docMk/>
            <pc:sldMk cId="504380992" sldId="284"/>
            <ac:spMk id="3" creationId="{00000000-0000-0000-0000-000000000000}"/>
          </ac:spMkLst>
        </pc:spChg>
      </pc:sldChg>
      <pc:sldChg chg="modSp mod modNotesTx">
        <pc:chgData name="Katy Kizer" userId="4c25d5a3-bd6c-4e3c-8414-fa10ef5095e7" providerId="ADAL" clId="{0EC1C376-0DBA-4E74-8A8D-B74089573638}" dt="2026-02-08T19:10:53.862" v="1729" actId="20577"/>
        <pc:sldMkLst>
          <pc:docMk/>
          <pc:sldMk cId="1594426175" sldId="285"/>
        </pc:sldMkLst>
        <pc:spChg chg="mod">
          <ac:chgData name="Katy Kizer" userId="4c25d5a3-bd6c-4e3c-8414-fa10ef5095e7" providerId="ADAL" clId="{0EC1C376-0DBA-4E74-8A8D-B74089573638}" dt="2026-02-08T19:10:10.302" v="1647"/>
          <ac:spMkLst>
            <pc:docMk/>
            <pc:sldMk cId="1594426175" sldId="285"/>
            <ac:spMk id="13" creationId="{8626D979-E0D6-97DE-11DC-5F2060DE3895}"/>
          </ac:spMkLst>
        </pc:spChg>
      </pc:sldChg>
      <pc:sldChg chg="modSp mod modNotesTx">
        <pc:chgData name="Katy Kizer" userId="4c25d5a3-bd6c-4e3c-8414-fa10ef5095e7" providerId="ADAL" clId="{0EC1C376-0DBA-4E74-8A8D-B74089573638}" dt="2026-02-09T20:46:31.326" v="9147" actId="33524"/>
        <pc:sldMkLst>
          <pc:docMk/>
          <pc:sldMk cId="3780849607" sldId="286"/>
        </pc:sldMkLst>
        <pc:spChg chg="mod">
          <ac:chgData name="Katy Kizer" userId="4c25d5a3-bd6c-4e3c-8414-fa10ef5095e7" providerId="ADAL" clId="{0EC1C376-0DBA-4E74-8A8D-B74089573638}" dt="2026-02-09T11:40:04.122" v="6176" actId="20577"/>
          <ac:spMkLst>
            <pc:docMk/>
            <pc:sldMk cId="3780849607" sldId="286"/>
            <ac:spMk id="7" creationId="{BCBE596D-9D30-7ACD-1DD7-3CFCF3251954}"/>
          </ac:spMkLst>
        </pc:spChg>
        <pc:spChg chg="mod">
          <ac:chgData name="Katy Kizer" userId="4c25d5a3-bd6c-4e3c-8414-fa10ef5095e7" providerId="ADAL" clId="{0EC1C376-0DBA-4E74-8A8D-B74089573638}" dt="2026-02-09T11:33:45.334" v="6052" actId="1076"/>
          <ac:spMkLst>
            <pc:docMk/>
            <pc:sldMk cId="3780849607" sldId="286"/>
            <ac:spMk id="11" creationId="{D0226C98-33B4-2EDA-0317-B74D5EBDA740}"/>
          </ac:spMkLst>
        </pc:spChg>
      </pc:sldChg>
      <pc:sldChg chg="modSp mod modNotesTx">
        <pc:chgData name="Katy Kizer" userId="4c25d5a3-bd6c-4e3c-8414-fa10ef5095e7" providerId="ADAL" clId="{0EC1C376-0DBA-4E74-8A8D-B74089573638}" dt="2026-02-09T18:04:06.201" v="8621" actId="20577"/>
        <pc:sldMkLst>
          <pc:docMk/>
          <pc:sldMk cId="195967704" sldId="287"/>
        </pc:sldMkLst>
        <pc:spChg chg="mod">
          <ac:chgData name="Katy Kizer" userId="4c25d5a3-bd6c-4e3c-8414-fa10ef5095e7" providerId="ADAL" clId="{0EC1C376-0DBA-4E74-8A8D-B74089573638}" dt="2026-02-09T17:58:07.758" v="8375" actId="20577"/>
          <ac:spMkLst>
            <pc:docMk/>
            <pc:sldMk cId="195967704" sldId="287"/>
            <ac:spMk id="9" creationId="{E2F38152-E473-39B8-B65F-B7BAE4C662B0}"/>
          </ac:spMkLst>
        </pc:spChg>
        <pc:spChg chg="mod">
          <ac:chgData name="Katy Kizer" userId="4c25d5a3-bd6c-4e3c-8414-fa10ef5095e7" providerId="ADAL" clId="{0EC1C376-0DBA-4E74-8A8D-B74089573638}" dt="2026-02-09T17:57:43.278" v="8303" actId="1036"/>
          <ac:spMkLst>
            <pc:docMk/>
            <pc:sldMk cId="195967704" sldId="287"/>
            <ac:spMk id="12" creationId="{97C824CF-6D2C-0E93-0AF6-796574795F57}"/>
          </ac:spMkLst>
        </pc:spChg>
      </pc:sldChg>
      <pc:sldChg chg="modSp mod modNotesTx">
        <pc:chgData name="Katy Kizer" userId="4c25d5a3-bd6c-4e3c-8414-fa10ef5095e7" providerId="ADAL" clId="{0EC1C376-0DBA-4E74-8A8D-B74089573638}" dt="2026-02-09T19:02:22.609" v="8852" actId="20577"/>
        <pc:sldMkLst>
          <pc:docMk/>
          <pc:sldMk cId="200607743" sldId="291"/>
        </pc:sldMkLst>
        <pc:spChg chg="mod">
          <ac:chgData name="Katy Kizer" userId="4c25d5a3-bd6c-4e3c-8414-fa10ef5095e7" providerId="ADAL" clId="{0EC1C376-0DBA-4E74-8A8D-B74089573638}" dt="2026-02-09T19:02:22.609" v="8852" actId="20577"/>
          <ac:spMkLst>
            <pc:docMk/>
            <pc:sldMk cId="200607743" sldId="291"/>
            <ac:spMk id="9" creationId="{A47EAB07-4D0C-0B3A-4C0E-0203DA10D7EA}"/>
          </ac:spMkLst>
        </pc:spChg>
      </pc:sldChg>
      <pc:sldChg chg="modSp mod modNotesTx">
        <pc:chgData name="Katy Kizer" userId="4c25d5a3-bd6c-4e3c-8414-fa10ef5095e7" providerId="ADAL" clId="{0EC1C376-0DBA-4E74-8A8D-B74089573638}" dt="2026-02-09T20:28:13.719" v="8869" actId="6549"/>
        <pc:sldMkLst>
          <pc:docMk/>
          <pc:sldMk cId="4141445281" sldId="295"/>
        </pc:sldMkLst>
        <pc:spChg chg="mod">
          <ac:chgData name="Katy Kizer" userId="4c25d5a3-bd6c-4e3c-8414-fa10ef5095e7" providerId="ADAL" clId="{0EC1C376-0DBA-4E74-8A8D-B74089573638}" dt="2026-02-08T18:53:12.013" v="1241" actId="13926"/>
          <ac:spMkLst>
            <pc:docMk/>
            <pc:sldMk cId="4141445281" sldId="295"/>
            <ac:spMk id="2" creationId="{D574A58A-7792-9583-7432-ACCA2C377E83}"/>
          </ac:spMkLst>
        </pc:spChg>
        <pc:spChg chg="mod">
          <ac:chgData name="Katy Kizer" userId="4c25d5a3-bd6c-4e3c-8414-fa10ef5095e7" providerId="ADAL" clId="{0EC1C376-0DBA-4E74-8A8D-B74089573638}" dt="2026-02-08T19:22:39.389" v="1844" actId="20577"/>
          <ac:spMkLst>
            <pc:docMk/>
            <pc:sldMk cId="4141445281" sldId="295"/>
            <ac:spMk id="6" creationId="{DACF39D5-3BA7-AC3B-8EE9-05D28B4ED859}"/>
          </ac:spMkLst>
        </pc:spChg>
      </pc:sldChg>
      <pc:sldChg chg="ord">
        <pc:chgData name="Katy Kizer" userId="4c25d5a3-bd6c-4e3c-8414-fa10ef5095e7" providerId="ADAL" clId="{0EC1C376-0DBA-4E74-8A8D-B74089573638}" dt="2026-02-08T19:02:02.070" v="1291"/>
        <pc:sldMkLst>
          <pc:docMk/>
          <pc:sldMk cId="600106852" sldId="298"/>
        </pc:sldMkLst>
      </pc:sldChg>
      <pc:sldChg chg="modSp mod modNotesTx">
        <pc:chgData name="Katy Kizer" userId="4c25d5a3-bd6c-4e3c-8414-fa10ef5095e7" providerId="ADAL" clId="{0EC1C376-0DBA-4E74-8A8D-B74089573638}" dt="2026-02-09T20:34:35.347" v="9053" actId="20577"/>
        <pc:sldMkLst>
          <pc:docMk/>
          <pc:sldMk cId="645375202" sldId="299"/>
        </pc:sldMkLst>
        <pc:spChg chg="mod">
          <ac:chgData name="Katy Kizer" userId="4c25d5a3-bd6c-4e3c-8414-fa10ef5095e7" providerId="ADAL" clId="{0EC1C376-0DBA-4E74-8A8D-B74089573638}" dt="2026-02-08T19:00:50.247" v="1277" actId="207"/>
          <ac:spMkLst>
            <pc:docMk/>
            <pc:sldMk cId="645375202" sldId="299"/>
            <ac:spMk id="2" creationId="{EC86E367-C905-9EB0-694D-6DF058FBF5A9}"/>
          </ac:spMkLst>
        </pc:spChg>
      </pc:sldChg>
      <pc:sldChg chg="ord modNotesTx">
        <pc:chgData name="Katy Kizer" userId="4c25d5a3-bd6c-4e3c-8414-fa10ef5095e7" providerId="ADAL" clId="{0EC1C376-0DBA-4E74-8A8D-B74089573638}" dt="2026-02-09T20:38:20.851" v="9079" actId="20577"/>
        <pc:sldMkLst>
          <pc:docMk/>
          <pc:sldMk cId="641820320" sldId="304"/>
        </pc:sldMkLst>
      </pc:sldChg>
      <pc:sldChg chg="ord">
        <pc:chgData name="Katy Kizer" userId="4c25d5a3-bd6c-4e3c-8414-fa10ef5095e7" providerId="ADAL" clId="{0EC1C376-0DBA-4E74-8A8D-B74089573638}" dt="2026-02-08T19:02:02.070" v="1291"/>
        <pc:sldMkLst>
          <pc:docMk/>
          <pc:sldMk cId="2011227171" sldId="305"/>
        </pc:sldMkLst>
      </pc:sldChg>
      <pc:sldChg chg="ord">
        <pc:chgData name="Katy Kizer" userId="4c25d5a3-bd6c-4e3c-8414-fa10ef5095e7" providerId="ADAL" clId="{0EC1C376-0DBA-4E74-8A8D-B74089573638}" dt="2026-02-08T19:02:02.070" v="1291"/>
        <pc:sldMkLst>
          <pc:docMk/>
          <pc:sldMk cId="2708553497" sldId="308"/>
        </pc:sldMkLst>
      </pc:sldChg>
      <pc:sldChg chg="ord">
        <pc:chgData name="Katy Kizer" userId="4c25d5a3-bd6c-4e3c-8414-fa10ef5095e7" providerId="ADAL" clId="{0EC1C376-0DBA-4E74-8A8D-B74089573638}" dt="2026-02-08T19:02:02.070" v="1291"/>
        <pc:sldMkLst>
          <pc:docMk/>
          <pc:sldMk cId="4065477952" sldId="309"/>
        </pc:sldMkLst>
      </pc:sldChg>
      <pc:sldChg chg="modSp mod ord">
        <pc:chgData name="Katy Kizer" userId="4c25d5a3-bd6c-4e3c-8414-fa10ef5095e7" providerId="ADAL" clId="{0EC1C376-0DBA-4E74-8A8D-B74089573638}" dt="2026-02-08T19:09:07.760" v="1646" actId="115"/>
        <pc:sldMkLst>
          <pc:docMk/>
          <pc:sldMk cId="3866980266" sldId="311"/>
        </pc:sldMkLst>
        <pc:spChg chg="mod">
          <ac:chgData name="Katy Kizer" userId="4c25d5a3-bd6c-4e3c-8414-fa10ef5095e7" providerId="ADAL" clId="{0EC1C376-0DBA-4E74-8A8D-B74089573638}" dt="2026-02-08T19:09:07.760" v="1646" actId="115"/>
          <ac:spMkLst>
            <pc:docMk/>
            <pc:sldMk cId="3866980266" sldId="311"/>
            <ac:spMk id="6" creationId="{05439FE1-1FD3-59E5-98F1-6BCB97422B70}"/>
          </ac:spMkLst>
        </pc:spChg>
      </pc:sldChg>
      <pc:sldChg chg="modSp mod modNotesTx">
        <pc:chgData name="Katy Kizer" userId="4c25d5a3-bd6c-4e3c-8414-fa10ef5095e7" providerId="ADAL" clId="{0EC1C376-0DBA-4E74-8A8D-B74089573638}" dt="2026-02-08T19:02:41.314" v="1372" actId="20577"/>
        <pc:sldMkLst>
          <pc:docMk/>
          <pc:sldMk cId="739225911" sldId="312"/>
        </pc:sldMkLst>
        <pc:spChg chg="mod">
          <ac:chgData name="Katy Kizer" userId="4c25d5a3-bd6c-4e3c-8414-fa10ef5095e7" providerId="ADAL" clId="{0EC1C376-0DBA-4E74-8A8D-B74089573638}" dt="2026-02-08T19:01:33.019" v="1289"/>
          <ac:spMkLst>
            <pc:docMk/>
            <pc:sldMk cId="739225911" sldId="312"/>
            <ac:spMk id="7" creationId="{BA45C4EB-2C0E-2418-B79E-0DB7DFD3B21F}"/>
          </ac:spMkLst>
        </pc:spChg>
      </pc:sldChg>
      <pc:sldChg chg="ord modNotesTx">
        <pc:chgData name="Katy Kizer" userId="4c25d5a3-bd6c-4e3c-8414-fa10ef5095e7" providerId="ADAL" clId="{0EC1C376-0DBA-4E74-8A8D-B74089573638}" dt="2026-02-09T20:42:21.349" v="9120" actId="20577"/>
        <pc:sldMkLst>
          <pc:docMk/>
          <pc:sldMk cId="1664331162" sldId="313"/>
        </pc:sldMkLst>
      </pc:sldChg>
      <pc:sldChg chg="modNotesTx">
        <pc:chgData name="Katy Kizer" userId="4c25d5a3-bd6c-4e3c-8414-fa10ef5095e7" providerId="ADAL" clId="{0EC1C376-0DBA-4E74-8A8D-B74089573638}" dt="2026-02-09T11:52:27.448" v="6767" actId="20577"/>
        <pc:sldMkLst>
          <pc:docMk/>
          <pc:sldMk cId="2113464765" sldId="314"/>
        </pc:sldMkLst>
      </pc:sldChg>
      <pc:sldChg chg="modSp mod">
        <pc:chgData name="Katy Kizer" userId="4c25d5a3-bd6c-4e3c-8414-fa10ef5095e7" providerId="ADAL" clId="{0EC1C376-0DBA-4E74-8A8D-B74089573638}" dt="2026-02-09T02:05:36.003" v="5577" actId="13926"/>
        <pc:sldMkLst>
          <pc:docMk/>
          <pc:sldMk cId="1211451502" sldId="315"/>
        </pc:sldMkLst>
        <pc:spChg chg="mod">
          <ac:chgData name="Katy Kizer" userId="4c25d5a3-bd6c-4e3c-8414-fa10ef5095e7" providerId="ADAL" clId="{0EC1C376-0DBA-4E74-8A8D-B74089573638}" dt="2026-02-09T02:05:36.003" v="5577" actId="13926"/>
          <ac:spMkLst>
            <pc:docMk/>
            <pc:sldMk cId="1211451502" sldId="315"/>
            <ac:spMk id="2" creationId="{57695938-1CBE-F2DB-7BBD-D4CD9DD889B6}"/>
          </ac:spMkLst>
        </pc:spChg>
      </pc:sldChg>
      <pc:sldChg chg="modSp mod">
        <pc:chgData name="Katy Kizer" userId="4c25d5a3-bd6c-4e3c-8414-fa10ef5095e7" providerId="ADAL" clId="{0EC1C376-0DBA-4E74-8A8D-B74089573638}" dt="2026-02-08T19:00:45.538" v="1276" actId="207"/>
        <pc:sldMkLst>
          <pc:docMk/>
          <pc:sldMk cId="2550079726" sldId="339"/>
        </pc:sldMkLst>
        <pc:spChg chg="mod">
          <ac:chgData name="Katy Kizer" userId="4c25d5a3-bd6c-4e3c-8414-fa10ef5095e7" providerId="ADAL" clId="{0EC1C376-0DBA-4E74-8A8D-B74089573638}" dt="2026-02-08T19:00:45.538" v="1276" actId="207"/>
          <ac:spMkLst>
            <pc:docMk/>
            <pc:sldMk cId="2550079726" sldId="339"/>
            <ac:spMk id="2" creationId="{F2DC4C8B-8068-9DB9-9D93-5E88711713D3}"/>
          </ac:spMkLst>
        </pc:spChg>
      </pc:sldChg>
      <pc:sldChg chg="modSp add mod modNotesTx">
        <pc:chgData name="Katy Kizer" userId="4c25d5a3-bd6c-4e3c-8414-fa10ef5095e7" providerId="ADAL" clId="{0EC1C376-0DBA-4E74-8A8D-B74089573638}" dt="2026-02-09T11:53:43.584" v="6834" actId="20577"/>
        <pc:sldMkLst>
          <pc:docMk/>
          <pc:sldMk cId="732954263" sldId="2147483624"/>
        </pc:sldMkLst>
        <pc:spChg chg="mod">
          <ac:chgData name="Katy Kizer" userId="4c25d5a3-bd6c-4e3c-8414-fa10ef5095e7" providerId="ADAL" clId="{0EC1C376-0DBA-4E74-8A8D-B74089573638}" dt="2026-02-08T19:22:29.244" v="1827" actId="20577"/>
          <ac:spMkLst>
            <pc:docMk/>
            <pc:sldMk cId="732954263" sldId="2147483624"/>
            <ac:spMk id="13" creationId="{379AD6E3-0862-CD60-5C5E-FB061247A429}"/>
          </ac:spMkLst>
        </pc:spChg>
      </pc:sldChg>
      <pc:sldChg chg="addSp delSp modSp add mod modNotesTx">
        <pc:chgData name="Katy Kizer" userId="4c25d5a3-bd6c-4e3c-8414-fa10ef5095e7" providerId="ADAL" clId="{0EC1C376-0DBA-4E74-8A8D-B74089573638}" dt="2026-02-09T12:04:38.955" v="7971" actId="14100"/>
        <pc:sldMkLst>
          <pc:docMk/>
          <pc:sldMk cId="1179807745" sldId="2147483625"/>
        </pc:sldMkLst>
        <pc:spChg chg="mod">
          <ac:chgData name="Katy Kizer" userId="4c25d5a3-bd6c-4e3c-8414-fa10ef5095e7" providerId="ADAL" clId="{0EC1C376-0DBA-4E74-8A8D-B74089573638}" dt="2026-02-09T01:34:49.470" v="3379" actId="13926"/>
          <ac:spMkLst>
            <pc:docMk/>
            <pc:sldMk cId="1179807745" sldId="2147483625"/>
            <ac:spMk id="2" creationId="{5910E789-796E-2FF1-E636-F6A943C4DE84}"/>
          </ac:spMkLst>
        </pc:spChg>
        <pc:spChg chg="mod topLvl">
          <ac:chgData name="Katy Kizer" userId="4c25d5a3-bd6c-4e3c-8414-fa10ef5095e7" providerId="ADAL" clId="{0EC1C376-0DBA-4E74-8A8D-B74089573638}" dt="2026-02-08T19:38:39.478" v="2712" actId="1076"/>
          <ac:spMkLst>
            <pc:docMk/>
            <pc:sldMk cId="1179807745" sldId="2147483625"/>
            <ac:spMk id="7" creationId="{2CBCAC53-811E-1BEB-5788-C636A52C3BA9}"/>
          </ac:spMkLst>
        </pc:spChg>
        <pc:spChg chg="mod topLvl">
          <ac:chgData name="Katy Kizer" userId="4c25d5a3-bd6c-4e3c-8414-fa10ef5095e7" providerId="ADAL" clId="{0EC1C376-0DBA-4E74-8A8D-B74089573638}" dt="2026-02-08T19:38:06.380" v="2686" actId="1036"/>
          <ac:spMkLst>
            <pc:docMk/>
            <pc:sldMk cId="1179807745" sldId="2147483625"/>
            <ac:spMk id="8" creationId="{7144A7EC-E03F-DCEC-6DA9-C1BC1FD6C2CD}"/>
          </ac:spMkLst>
        </pc:spChg>
        <pc:spChg chg="mod topLvl">
          <ac:chgData name="Katy Kizer" userId="4c25d5a3-bd6c-4e3c-8414-fa10ef5095e7" providerId="ADAL" clId="{0EC1C376-0DBA-4E74-8A8D-B74089573638}" dt="2026-02-08T19:38:06.380" v="2686" actId="1036"/>
          <ac:spMkLst>
            <pc:docMk/>
            <pc:sldMk cId="1179807745" sldId="2147483625"/>
            <ac:spMk id="9" creationId="{7EBD87D3-DE47-93E3-B136-21CE58867626}"/>
          </ac:spMkLst>
        </pc:spChg>
        <pc:spChg chg="mod topLvl">
          <ac:chgData name="Katy Kizer" userId="4c25d5a3-bd6c-4e3c-8414-fa10ef5095e7" providerId="ADAL" clId="{0EC1C376-0DBA-4E74-8A8D-B74089573638}" dt="2026-02-08T19:38:06.380" v="2686" actId="1036"/>
          <ac:spMkLst>
            <pc:docMk/>
            <pc:sldMk cId="1179807745" sldId="2147483625"/>
            <ac:spMk id="10" creationId="{8682797A-B0E5-47A9-6C2A-3218A5B6FCE5}"/>
          </ac:spMkLst>
        </pc:spChg>
        <pc:spChg chg="mod">
          <ac:chgData name="Katy Kizer" userId="4c25d5a3-bd6c-4e3c-8414-fa10ef5095e7" providerId="ADAL" clId="{0EC1C376-0DBA-4E74-8A8D-B74089573638}" dt="2026-02-09T12:04:38.955" v="7971" actId="14100"/>
          <ac:spMkLst>
            <pc:docMk/>
            <pc:sldMk cId="1179807745" sldId="2147483625"/>
            <ac:spMk id="15" creationId="{902E4507-A0D9-2D8A-8F48-6AF7EE5E5C8D}"/>
          </ac:spMkLst>
        </pc:spChg>
        <pc:spChg chg="mod">
          <ac:chgData name="Katy Kizer" userId="4c25d5a3-bd6c-4e3c-8414-fa10ef5095e7" providerId="ADAL" clId="{0EC1C376-0DBA-4E74-8A8D-B74089573638}" dt="2026-02-08T19:39:03.627" v="2725" actId="1038"/>
          <ac:spMkLst>
            <pc:docMk/>
            <pc:sldMk cId="1179807745" sldId="2147483625"/>
            <ac:spMk id="17" creationId="{1BFFA95D-9609-8C55-575C-8CB524561DA6}"/>
          </ac:spMkLst>
        </pc:spChg>
        <pc:spChg chg="mod topLvl">
          <ac:chgData name="Katy Kizer" userId="4c25d5a3-bd6c-4e3c-8414-fa10ef5095e7" providerId="ADAL" clId="{0EC1C376-0DBA-4E74-8A8D-B74089573638}" dt="2026-02-08T19:39:03.627" v="2725" actId="1038"/>
          <ac:spMkLst>
            <pc:docMk/>
            <pc:sldMk cId="1179807745" sldId="2147483625"/>
            <ac:spMk id="18" creationId="{A3E65765-A10E-34D4-B0C0-E21592C2E8A9}"/>
          </ac:spMkLst>
        </pc:spChg>
        <pc:spChg chg="mod">
          <ac:chgData name="Katy Kizer" userId="4c25d5a3-bd6c-4e3c-8414-fa10ef5095e7" providerId="ADAL" clId="{0EC1C376-0DBA-4E74-8A8D-B74089573638}" dt="2026-02-08T19:36:06.496" v="2575" actId="404"/>
          <ac:spMkLst>
            <pc:docMk/>
            <pc:sldMk cId="1179807745" sldId="2147483625"/>
            <ac:spMk id="19" creationId="{33F6B9AC-AA8B-DE53-D294-C746FAFE0ED0}"/>
          </ac:spMkLst>
        </pc:spChg>
        <pc:spChg chg="add mod">
          <ac:chgData name="Katy Kizer" userId="4c25d5a3-bd6c-4e3c-8414-fa10ef5095e7" providerId="ADAL" clId="{0EC1C376-0DBA-4E74-8A8D-B74089573638}" dt="2026-02-08T19:37:46.327" v="2673" actId="1035"/>
          <ac:spMkLst>
            <pc:docMk/>
            <pc:sldMk cId="1179807745" sldId="2147483625"/>
            <ac:spMk id="20" creationId="{CECA769C-50C8-0A61-DBC9-E8DB9C33CBCC}"/>
          </ac:spMkLst>
        </pc:spChg>
        <pc:spChg chg="mod">
          <ac:chgData name="Katy Kizer" userId="4c25d5a3-bd6c-4e3c-8414-fa10ef5095e7" providerId="ADAL" clId="{0EC1C376-0DBA-4E74-8A8D-B74089573638}" dt="2026-02-08T19:35:50.686" v="2571"/>
          <ac:spMkLst>
            <pc:docMk/>
            <pc:sldMk cId="1179807745" sldId="2147483625"/>
            <ac:spMk id="23" creationId="{425FD36F-73A8-993C-B066-B185ABCF36BF}"/>
          </ac:spMkLst>
        </pc:spChg>
        <pc:grpChg chg="add mod">
          <ac:chgData name="Katy Kizer" userId="4c25d5a3-bd6c-4e3c-8414-fa10ef5095e7" providerId="ADAL" clId="{0EC1C376-0DBA-4E74-8A8D-B74089573638}" dt="2026-02-08T19:38:09.761" v="2699" actId="1035"/>
          <ac:grpSpMkLst>
            <pc:docMk/>
            <pc:sldMk cId="1179807745" sldId="2147483625"/>
            <ac:grpSpMk id="4" creationId="{56E1960D-ED37-3DA9-497E-FF088883D54C}"/>
          </ac:grpSpMkLst>
        </pc:grpChg>
        <pc:grpChg chg="add mod">
          <ac:chgData name="Katy Kizer" userId="4c25d5a3-bd6c-4e3c-8414-fa10ef5095e7" providerId="ADAL" clId="{0EC1C376-0DBA-4E74-8A8D-B74089573638}" dt="2026-02-08T19:37:46.327" v="2673" actId="1035"/>
          <ac:grpSpMkLst>
            <pc:docMk/>
            <pc:sldMk cId="1179807745" sldId="2147483625"/>
            <ac:grpSpMk id="21" creationId="{98BD55EC-CD2F-A831-EA16-8DE793AEBE8E}"/>
          </ac:grpSpMkLst>
        </pc:grpChg>
        <pc:picChg chg="mod">
          <ac:chgData name="Katy Kizer" userId="4c25d5a3-bd6c-4e3c-8414-fa10ef5095e7" providerId="ADAL" clId="{0EC1C376-0DBA-4E74-8A8D-B74089573638}" dt="2026-02-08T19:35:50.686" v="2571"/>
          <ac:picMkLst>
            <pc:docMk/>
            <pc:sldMk cId="1179807745" sldId="2147483625"/>
            <ac:picMk id="5" creationId="{4C3954BD-8E4F-38EF-0437-B90D73CACB1D}"/>
          </ac:picMkLst>
        </pc:picChg>
        <pc:picChg chg="mod">
          <ac:chgData name="Katy Kizer" userId="4c25d5a3-bd6c-4e3c-8414-fa10ef5095e7" providerId="ADAL" clId="{0EC1C376-0DBA-4E74-8A8D-B74089573638}" dt="2026-02-08T19:35:50.686" v="2571"/>
          <ac:picMkLst>
            <pc:docMk/>
            <pc:sldMk cId="1179807745" sldId="2147483625"/>
            <ac:picMk id="22" creationId="{72C3EEEB-4F4C-DAD3-52FC-F2499932ACC0}"/>
          </ac:picMkLst>
        </pc:picChg>
        <pc:cxnChg chg="mod topLvl">
          <ac:chgData name="Katy Kizer" userId="4c25d5a3-bd6c-4e3c-8414-fa10ef5095e7" providerId="ADAL" clId="{0EC1C376-0DBA-4E74-8A8D-B74089573638}" dt="2026-02-08T19:38:06.380" v="2686" actId="1036"/>
          <ac:cxnSpMkLst>
            <pc:docMk/>
            <pc:sldMk cId="1179807745" sldId="2147483625"/>
            <ac:cxnSpMk id="6" creationId="{4AB63BB8-09D6-92A9-86F9-6B8045A85DAB}"/>
          </ac:cxnSpMkLst>
        </pc:cxnChg>
        <pc:cxnChg chg="mod topLvl">
          <ac:chgData name="Katy Kizer" userId="4c25d5a3-bd6c-4e3c-8414-fa10ef5095e7" providerId="ADAL" clId="{0EC1C376-0DBA-4E74-8A8D-B74089573638}" dt="2026-02-08T19:38:06.380" v="2686" actId="1036"/>
          <ac:cxnSpMkLst>
            <pc:docMk/>
            <pc:sldMk cId="1179807745" sldId="2147483625"/>
            <ac:cxnSpMk id="11" creationId="{7F68F929-AE33-CB62-3D9E-908CC7190576}"/>
          </ac:cxnSpMkLst>
        </pc:cxnChg>
        <pc:cxnChg chg="mod topLvl">
          <ac:chgData name="Katy Kizer" userId="4c25d5a3-bd6c-4e3c-8414-fa10ef5095e7" providerId="ADAL" clId="{0EC1C376-0DBA-4E74-8A8D-B74089573638}" dt="2026-02-08T19:38:06.380" v="2686" actId="1036"/>
          <ac:cxnSpMkLst>
            <pc:docMk/>
            <pc:sldMk cId="1179807745" sldId="2147483625"/>
            <ac:cxnSpMk id="12" creationId="{D6EB3C56-DF90-D4D1-4518-E3C23E38C8B6}"/>
          </ac:cxnSpMkLst>
        </pc:cxnChg>
        <pc:cxnChg chg="add mod">
          <ac:chgData name="Katy Kizer" userId="4c25d5a3-bd6c-4e3c-8414-fa10ef5095e7" providerId="ADAL" clId="{0EC1C376-0DBA-4E74-8A8D-B74089573638}" dt="2026-02-09T01:48:55.835" v="4591" actId="14100"/>
          <ac:cxnSpMkLst>
            <pc:docMk/>
            <pc:sldMk cId="1179807745" sldId="2147483625"/>
            <ac:cxnSpMk id="24" creationId="{063E9C88-4A88-29B4-AB54-4FEEAB90404B}"/>
          </ac:cxnSpMkLst>
        </pc:cxnChg>
      </pc:sldChg>
      <pc:sldChg chg="addSp delSp modSp add mod modNotesTx">
        <pc:chgData name="Katy Kizer" userId="4c25d5a3-bd6c-4e3c-8414-fa10ef5095e7" providerId="ADAL" clId="{0EC1C376-0DBA-4E74-8A8D-B74089573638}" dt="2026-02-09T12:05:10.023" v="7981" actId="20577"/>
        <pc:sldMkLst>
          <pc:docMk/>
          <pc:sldMk cId="1563506732" sldId="2147483626"/>
        </pc:sldMkLst>
        <pc:spChg chg="add mod">
          <ac:chgData name="Katy Kizer" userId="4c25d5a3-bd6c-4e3c-8414-fa10ef5095e7" providerId="ADAL" clId="{0EC1C376-0DBA-4E74-8A8D-B74089573638}" dt="2026-02-08T19:32:25.678" v="2097" actId="1038"/>
          <ac:spMkLst>
            <pc:docMk/>
            <pc:sldMk cId="1563506732" sldId="2147483626"/>
            <ac:spMk id="3" creationId="{70A21FCE-3D3A-C370-6DAD-653FC0CB47EE}"/>
          </ac:spMkLst>
        </pc:spChg>
        <pc:spChg chg="add mod">
          <ac:chgData name="Katy Kizer" userId="4c25d5a3-bd6c-4e3c-8414-fa10ef5095e7" providerId="ADAL" clId="{0EC1C376-0DBA-4E74-8A8D-B74089573638}" dt="2026-02-08T19:32:25.678" v="2097" actId="1038"/>
          <ac:spMkLst>
            <pc:docMk/>
            <pc:sldMk cId="1563506732" sldId="2147483626"/>
            <ac:spMk id="4" creationId="{155F3D58-DD63-7F76-690B-2EFBCEAFF7D8}"/>
          </ac:spMkLst>
        </pc:spChg>
        <pc:spChg chg="mod">
          <ac:chgData name="Katy Kizer" userId="4c25d5a3-bd6c-4e3c-8414-fa10ef5095e7" providerId="ADAL" clId="{0EC1C376-0DBA-4E74-8A8D-B74089573638}" dt="2026-02-09T01:33:47.790" v="3334" actId="20577"/>
          <ac:spMkLst>
            <pc:docMk/>
            <pc:sldMk cId="1563506732" sldId="2147483626"/>
            <ac:spMk id="6" creationId="{87E25CE0-F7A4-CC99-E695-154AB09D496B}"/>
          </ac:spMkLst>
        </pc:spChg>
        <pc:spChg chg="add mod">
          <ac:chgData name="Katy Kizer" userId="4c25d5a3-bd6c-4e3c-8414-fa10ef5095e7" providerId="ADAL" clId="{0EC1C376-0DBA-4E74-8A8D-B74089573638}" dt="2026-02-09T01:34:01.213" v="3354" actId="14100"/>
          <ac:spMkLst>
            <pc:docMk/>
            <pc:sldMk cId="1563506732" sldId="2147483626"/>
            <ac:spMk id="11" creationId="{47B8E9F3-16D0-367E-369C-287FB231C3AB}"/>
          </ac:spMkLst>
        </pc:spChg>
      </pc:sldChg>
      <pc:sldChg chg="add del">
        <pc:chgData name="Katy Kizer" userId="4c25d5a3-bd6c-4e3c-8414-fa10ef5095e7" providerId="ADAL" clId="{0EC1C376-0DBA-4E74-8A8D-B74089573638}" dt="2026-02-08T19:26:26.992" v="1863" actId="47"/>
        <pc:sldMkLst>
          <pc:docMk/>
          <pc:sldMk cId="296043930" sldId="2147483627"/>
        </pc:sldMkLst>
      </pc:sldChg>
      <pc:sldChg chg="addSp delSp modSp new mod modAnim modNotesTx">
        <pc:chgData name="Katy Kizer" userId="4c25d5a3-bd6c-4e3c-8414-fa10ef5095e7" providerId="ADAL" clId="{0EC1C376-0DBA-4E74-8A8D-B74089573638}" dt="2026-02-09T17:53:25.558" v="8014" actId="20577"/>
        <pc:sldMkLst>
          <pc:docMk/>
          <pc:sldMk cId="1219748273" sldId="2147483627"/>
        </pc:sldMkLst>
        <pc:spChg chg="mod">
          <ac:chgData name="Katy Kizer" userId="4c25d5a3-bd6c-4e3c-8414-fa10ef5095e7" providerId="ADAL" clId="{0EC1C376-0DBA-4E74-8A8D-B74089573638}" dt="2026-02-09T01:44:44.674" v="4241" actId="20577"/>
          <ac:spMkLst>
            <pc:docMk/>
            <pc:sldMk cId="1219748273" sldId="2147483627"/>
            <ac:spMk id="2" creationId="{E70885D2-6D93-76EC-F414-08C0E52FF343}"/>
          </ac:spMkLst>
        </pc:spChg>
        <pc:spChg chg="add mod">
          <ac:chgData name="Katy Kizer" userId="4c25d5a3-bd6c-4e3c-8414-fa10ef5095e7" providerId="ADAL" clId="{0EC1C376-0DBA-4E74-8A8D-B74089573638}" dt="2026-02-09T17:53:25.558" v="8014" actId="20577"/>
          <ac:spMkLst>
            <pc:docMk/>
            <pc:sldMk cId="1219748273" sldId="2147483627"/>
            <ac:spMk id="7" creationId="{E7036B9C-1BD0-810D-D451-B53FE070E0BF}"/>
          </ac:spMkLst>
        </pc:spChg>
        <pc:spChg chg="add mod">
          <ac:chgData name="Katy Kizer" userId="4c25d5a3-bd6c-4e3c-8414-fa10ef5095e7" providerId="ADAL" clId="{0EC1C376-0DBA-4E74-8A8D-B74089573638}" dt="2026-02-09T02:04:16.623" v="5560" actId="1076"/>
          <ac:spMkLst>
            <pc:docMk/>
            <pc:sldMk cId="1219748273" sldId="2147483627"/>
            <ac:spMk id="11" creationId="{666C9EAC-CF88-74C7-81CA-541A8556D624}"/>
          </ac:spMkLst>
        </pc:spChg>
        <pc:picChg chg="add mod">
          <ac:chgData name="Katy Kizer" userId="4c25d5a3-bd6c-4e3c-8414-fa10ef5095e7" providerId="ADAL" clId="{0EC1C376-0DBA-4E74-8A8D-B74089573638}" dt="2026-02-09T02:04:09.297" v="5559" actId="1076"/>
          <ac:picMkLst>
            <pc:docMk/>
            <pc:sldMk cId="1219748273" sldId="2147483627"/>
            <ac:picMk id="10" creationId="{90BFF0A4-EB38-AD00-5AE8-07B6B607E23A}"/>
          </ac:picMkLst>
        </pc:picChg>
      </pc:sldChg>
      <pc:sldChg chg="delSp modSp new mod modNotesTx">
        <pc:chgData name="Katy Kizer" userId="4c25d5a3-bd6c-4e3c-8414-fa10ef5095e7" providerId="ADAL" clId="{0EC1C376-0DBA-4E74-8A8D-B74089573638}" dt="2026-02-09T20:29:08.820" v="8871" actId="20577"/>
        <pc:sldMkLst>
          <pc:docMk/>
          <pc:sldMk cId="1139404911" sldId="2147483628"/>
        </pc:sldMkLst>
        <pc:spChg chg="mod">
          <ac:chgData name="Katy Kizer" userId="4c25d5a3-bd6c-4e3c-8414-fa10ef5095e7" providerId="ADAL" clId="{0EC1C376-0DBA-4E74-8A8D-B74089573638}" dt="2026-02-09T11:59:31" v="7505" actId="1076"/>
          <ac:spMkLst>
            <pc:docMk/>
            <pc:sldMk cId="1139404911" sldId="2147483628"/>
            <ac:spMk id="2" creationId="{F33DC326-9B25-DA8B-EFAA-A9098296F27E}"/>
          </ac:spMkLst>
        </pc:spChg>
        <pc:spChg chg="mod">
          <ac:chgData name="Katy Kizer" userId="4c25d5a3-bd6c-4e3c-8414-fa10ef5095e7" providerId="ADAL" clId="{0EC1C376-0DBA-4E74-8A8D-B74089573638}" dt="2026-02-09T11:59:28.791" v="7504" actId="1076"/>
          <ac:spMkLst>
            <pc:docMk/>
            <pc:sldMk cId="1139404911" sldId="2147483628"/>
            <ac:spMk id="6" creationId="{1F3BF2A1-E529-0C1B-B2B7-B8B55B568D09}"/>
          </ac:spMkLst>
        </pc:spChg>
      </pc:sldChg>
      <pc:sldChg chg="add del">
        <pc:chgData name="Katy Kizer" userId="4c25d5a3-bd6c-4e3c-8414-fa10ef5095e7" providerId="ADAL" clId="{0EC1C376-0DBA-4E74-8A8D-B74089573638}" dt="2026-02-08T19:26:25.764" v="1862" actId="47"/>
        <pc:sldMkLst>
          <pc:docMk/>
          <pc:sldMk cId="3021277699" sldId="2147483628"/>
        </pc:sldMkLst>
      </pc:sldChg>
    </pc:docChg>
  </pc:docChgLst>
  <pc:docChgLst>
    <pc:chgData name="Lisa Micou" userId="S::lmicou@riversideinsights.com::8f72a511-f890-490c-98c3-51a65e2ae929" providerId="AD" clId="Web-{EB25F7A7-E58F-77AE-8650-8C9D666FAA47}"/>
    <pc:docChg chg="modSld">
      <pc:chgData name="Lisa Micou" userId="S::lmicou@riversideinsights.com::8f72a511-f890-490c-98c3-51a65e2ae929" providerId="AD" clId="Web-{EB25F7A7-E58F-77AE-8650-8C9D666FAA47}" dt="2026-02-06T19:42:14.425" v="1"/>
      <pc:docMkLst>
        <pc:docMk/>
      </pc:docMkLst>
      <pc:sldChg chg="modNotes">
        <pc:chgData name="Lisa Micou" userId="S::lmicou@riversideinsights.com::8f72a511-f890-490c-98c3-51a65e2ae929" providerId="AD" clId="Web-{EB25F7A7-E58F-77AE-8650-8C9D666FAA47}" dt="2026-02-06T19:42:14.425" v="1"/>
        <pc:sldMkLst>
          <pc:docMk/>
          <pc:sldMk cId="1054963272" sldId="272"/>
        </pc:sldMkLst>
      </pc:sldChg>
    </pc:docChg>
  </pc:docChgLst>
  <pc:docChgLst>
    <pc:chgData name="Katy Kizer" userId="4c25d5a3-bd6c-4e3c-8414-fa10ef5095e7" providerId="ADAL" clId="{91E9933F-9CEA-489F-927B-DEC5B09B5F1E}"/>
    <pc:docChg chg="undo custSel addSld delSld modSld sldOrd">
      <pc:chgData name="Katy Kizer" userId="4c25d5a3-bd6c-4e3c-8414-fa10ef5095e7" providerId="ADAL" clId="{91E9933F-9CEA-489F-927B-DEC5B09B5F1E}" dt="2026-02-08T18:26:17.409" v="13606" actId="27107"/>
      <pc:docMkLst>
        <pc:docMk/>
      </pc:docMkLst>
      <pc:sldChg chg="modSp mod modNotesTx">
        <pc:chgData name="Katy Kizer" userId="4c25d5a3-bd6c-4e3c-8414-fa10ef5095e7" providerId="ADAL" clId="{91E9933F-9CEA-489F-927B-DEC5B09B5F1E}" dt="2026-02-06T20:41:04.864" v="13550" actId="20577"/>
        <pc:sldMkLst>
          <pc:docMk/>
          <pc:sldMk cId="2503863989" sldId="258"/>
        </pc:sldMkLst>
        <pc:spChg chg="mod">
          <ac:chgData name="Katy Kizer" userId="4c25d5a3-bd6c-4e3c-8414-fa10ef5095e7" providerId="ADAL" clId="{91E9933F-9CEA-489F-927B-DEC5B09B5F1E}" dt="2026-02-06T16:21:41.404" v="0" actId="313"/>
          <ac:spMkLst>
            <pc:docMk/>
            <pc:sldMk cId="2503863989" sldId="258"/>
            <ac:spMk id="12" creationId="{977203AA-FE7C-E5BB-A661-4552C18145C9}"/>
          </ac:spMkLst>
        </pc:spChg>
        <pc:spChg chg="mod">
          <ac:chgData name="Katy Kizer" userId="4c25d5a3-bd6c-4e3c-8414-fa10ef5095e7" providerId="ADAL" clId="{91E9933F-9CEA-489F-927B-DEC5B09B5F1E}" dt="2026-02-06T16:38:13.301" v="1207" actId="14100"/>
          <ac:spMkLst>
            <pc:docMk/>
            <pc:sldMk cId="2503863989" sldId="258"/>
            <ac:spMk id="13" creationId="{D16FACB2-84BF-5584-FA41-BF0543CFCC62}"/>
          </ac:spMkLst>
        </pc:spChg>
        <pc:spChg chg="mod">
          <ac:chgData name="Katy Kizer" userId="4c25d5a3-bd6c-4e3c-8414-fa10ef5095e7" providerId="ADAL" clId="{91E9933F-9CEA-489F-927B-DEC5B09B5F1E}" dt="2026-02-06T16:38:09.312" v="1206" actId="113"/>
          <ac:spMkLst>
            <pc:docMk/>
            <pc:sldMk cId="2503863989" sldId="258"/>
            <ac:spMk id="14" creationId="{CA04341D-0DC4-1F3A-CFF0-35E165CBF3D8}"/>
          </ac:spMkLst>
        </pc:spChg>
      </pc:sldChg>
      <pc:sldChg chg="modSp mod modCm modNotesTx">
        <pc:chgData name="Katy Kizer" userId="4c25d5a3-bd6c-4e3c-8414-fa10ef5095e7" providerId="ADAL" clId="{91E9933F-9CEA-489F-927B-DEC5B09B5F1E}" dt="2026-02-08T18:26:17.409" v="13606" actId="27107"/>
        <pc:sldMkLst>
          <pc:docMk/>
          <pc:sldMk cId="80117136" sldId="271"/>
        </pc:sldMkLst>
        <pc:spChg chg="mod">
          <ac:chgData name="Katy Kizer" userId="4c25d5a3-bd6c-4e3c-8414-fa10ef5095e7" providerId="ADAL" clId="{91E9933F-9CEA-489F-927B-DEC5B09B5F1E}" dt="2026-02-08T18:26:17.409" v="13606" actId="27107"/>
          <ac:spMkLst>
            <pc:docMk/>
            <pc:sldMk cId="80117136" sldId="271"/>
            <ac:spMk id="6" creationId="{1134697A-D7FE-19D3-8FF3-49DF06B5981B}"/>
          </ac:spMkLst>
        </pc:spChg>
        <pc:spChg chg="mod">
          <ac:chgData name="Katy Kizer" userId="4c25d5a3-bd6c-4e3c-8414-fa10ef5095e7" providerId="ADAL" clId="{91E9933F-9CEA-489F-927B-DEC5B09B5F1E}" dt="2026-02-08T18:26:00.271" v="13602" actId="1076"/>
          <ac:spMkLst>
            <pc:docMk/>
            <pc:sldMk cId="80117136" sldId="271"/>
            <ac:spMk id="24" creationId="{B28AB145-8C8D-BB57-10DE-4B64C49A1BDE}"/>
          </ac:spMkLst>
        </pc:spChg>
        <pc:spChg chg="mod">
          <ac:chgData name="Katy Kizer" userId="4c25d5a3-bd6c-4e3c-8414-fa10ef5095e7" providerId="ADAL" clId="{91E9933F-9CEA-489F-927B-DEC5B09B5F1E}" dt="2026-02-08T18:25:55.332" v="13601" actId="14100"/>
          <ac:spMkLst>
            <pc:docMk/>
            <pc:sldMk cId="80117136" sldId="271"/>
            <ac:spMk id="25" creationId="{9366B79C-AAE1-EB1D-6FE9-B767DEA4ABE1}"/>
          </ac:spMkLst>
        </pc:spChg>
        <pc:extLst>
          <p:ext xmlns:p="http://schemas.openxmlformats.org/presentationml/2006/main" uri="{D6D511B9-2390-475A-947B-AFAB55BFBCF1}">
            <pc226:cmChg xmlns:pc226="http://schemas.microsoft.com/office/powerpoint/2022/06/main/command" chg="mod">
              <pc226:chgData name="Katy Kizer" userId="4c25d5a3-bd6c-4e3c-8414-fa10ef5095e7" providerId="ADAL" clId="{91E9933F-9CEA-489F-927B-DEC5B09B5F1E}" dt="2026-02-08T18:25:37.147" v="13594" actId="6549"/>
              <pc2:cmMkLst xmlns:pc2="http://schemas.microsoft.com/office/powerpoint/2019/9/main/command">
                <pc:docMk/>
                <pc:sldMk cId="80117136" sldId="271"/>
                <pc2:cmMk id="{4C93AA9F-5977-BD41-A082-56B41CC4921A}"/>
              </pc2:cmMkLst>
            </pc226:cmChg>
          </p:ext>
        </pc:extLst>
      </pc:sldChg>
      <pc:sldChg chg="addSp modSp mod">
        <pc:chgData name="Katy Kizer" userId="4c25d5a3-bd6c-4e3c-8414-fa10ef5095e7" providerId="ADAL" clId="{91E9933F-9CEA-489F-927B-DEC5B09B5F1E}" dt="2026-02-06T18:34:44.198" v="8155" actId="14100"/>
        <pc:sldMkLst>
          <pc:docMk/>
          <pc:sldMk cId="2451205050" sldId="273"/>
        </pc:sldMkLst>
        <pc:spChg chg="mod">
          <ac:chgData name="Katy Kizer" userId="4c25d5a3-bd6c-4e3c-8414-fa10ef5095e7" providerId="ADAL" clId="{91E9933F-9CEA-489F-927B-DEC5B09B5F1E}" dt="2026-02-06T18:32:30.423" v="8142" actId="1076"/>
          <ac:spMkLst>
            <pc:docMk/>
            <pc:sldMk cId="2451205050" sldId="273"/>
            <ac:spMk id="13" creationId="{EC1492DC-B70C-6303-D4E3-2DC64C68AF5D}"/>
          </ac:spMkLst>
        </pc:spChg>
        <pc:picChg chg="mod">
          <ac:chgData name="Katy Kizer" userId="4c25d5a3-bd6c-4e3c-8414-fa10ef5095e7" providerId="ADAL" clId="{91E9933F-9CEA-489F-927B-DEC5B09B5F1E}" dt="2026-02-06T18:32:30.423" v="8142" actId="1076"/>
          <ac:picMkLst>
            <pc:docMk/>
            <pc:sldMk cId="2451205050" sldId="273"/>
            <ac:picMk id="12" creationId="{2014B8E2-7F73-41A9-D35E-C427A0DCBB47}"/>
          </ac:picMkLst>
        </pc:picChg>
        <pc:cxnChg chg="add mod">
          <ac:chgData name="Katy Kizer" userId="4c25d5a3-bd6c-4e3c-8414-fa10ef5095e7" providerId="ADAL" clId="{91E9933F-9CEA-489F-927B-DEC5B09B5F1E}" dt="2026-02-06T18:34:34.246" v="8151" actId="1076"/>
          <ac:cxnSpMkLst>
            <pc:docMk/>
            <pc:sldMk cId="2451205050" sldId="273"/>
            <ac:cxnSpMk id="3" creationId="{53C851B0-A9C6-A554-07BD-F498F86EE4C3}"/>
          </ac:cxnSpMkLst>
        </pc:cxnChg>
        <pc:cxnChg chg="add mod">
          <ac:chgData name="Katy Kizer" userId="4c25d5a3-bd6c-4e3c-8414-fa10ef5095e7" providerId="ADAL" clId="{91E9933F-9CEA-489F-927B-DEC5B09B5F1E}" dt="2026-02-06T18:34:40.573" v="8154" actId="1076"/>
          <ac:cxnSpMkLst>
            <pc:docMk/>
            <pc:sldMk cId="2451205050" sldId="273"/>
            <ac:cxnSpMk id="4" creationId="{DADAABCE-DA20-7029-77A1-B6468FD64247}"/>
          </ac:cxnSpMkLst>
        </pc:cxnChg>
        <pc:cxnChg chg="mod">
          <ac:chgData name="Katy Kizer" userId="4c25d5a3-bd6c-4e3c-8414-fa10ef5095e7" providerId="ADAL" clId="{91E9933F-9CEA-489F-927B-DEC5B09B5F1E}" dt="2026-02-06T18:34:44.198" v="8155" actId="14100"/>
          <ac:cxnSpMkLst>
            <pc:docMk/>
            <pc:sldMk cId="2451205050" sldId="273"/>
            <ac:cxnSpMk id="15" creationId="{89F6EAAB-EB12-DF54-7D09-878DE31364A1}"/>
          </ac:cxnSpMkLst>
        </pc:cxnChg>
      </pc:sldChg>
      <pc:sldChg chg="addSp delSp modSp mod">
        <pc:chgData name="Katy Kizer" userId="4c25d5a3-bd6c-4e3c-8414-fa10ef5095e7" providerId="ADAL" clId="{91E9933F-9CEA-489F-927B-DEC5B09B5F1E}" dt="2026-02-06T18:25:23.567" v="7788" actId="478"/>
        <pc:sldMkLst>
          <pc:docMk/>
          <pc:sldMk cId="481519218" sldId="274"/>
        </pc:sldMkLst>
        <pc:spChg chg="mod">
          <ac:chgData name="Katy Kizer" userId="4c25d5a3-bd6c-4e3c-8414-fa10ef5095e7" providerId="ADAL" clId="{91E9933F-9CEA-489F-927B-DEC5B09B5F1E}" dt="2026-02-06T18:25:22.368" v="7787" actId="6549"/>
          <ac:spMkLst>
            <pc:docMk/>
            <pc:sldMk cId="481519218" sldId="274"/>
            <ac:spMk id="13" creationId="{6D44300D-F0E7-803E-631F-D26464DE9BEE}"/>
          </ac:spMkLst>
        </pc:spChg>
        <pc:picChg chg="add del">
          <ac:chgData name="Katy Kizer" userId="4c25d5a3-bd6c-4e3c-8414-fa10ef5095e7" providerId="ADAL" clId="{91E9933F-9CEA-489F-927B-DEC5B09B5F1E}" dt="2026-02-06T18:25:23.567" v="7788" actId="478"/>
          <ac:picMkLst>
            <pc:docMk/>
            <pc:sldMk cId="481519218" sldId="274"/>
            <ac:picMk id="3" creationId="{9071750D-089C-F63E-D74D-79E1F2416E37}"/>
          </ac:picMkLst>
        </pc:picChg>
      </pc:sldChg>
      <pc:sldChg chg="modSp mod">
        <pc:chgData name="Katy Kizer" userId="4c25d5a3-bd6c-4e3c-8414-fa10ef5095e7" providerId="ADAL" clId="{91E9933F-9CEA-489F-927B-DEC5B09B5F1E}" dt="2026-02-06T18:09:54.101" v="6913" actId="20577"/>
        <pc:sldMkLst>
          <pc:docMk/>
          <pc:sldMk cId="958906677" sldId="276"/>
        </pc:sldMkLst>
        <pc:spChg chg="mod">
          <ac:chgData name="Katy Kizer" userId="4c25d5a3-bd6c-4e3c-8414-fa10ef5095e7" providerId="ADAL" clId="{91E9933F-9CEA-489F-927B-DEC5B09B5F1E}" dt="2026-02-06T18:09:54.101" v="6913" actId="20577"/>
          <ac:spMkLst>
            <pc:docMk/>
            <pc:sldMk cId="958906677" sldId="276"/>
            <ac:spMk id="3" creationId="{28FA70A9-6E9D-269D-61DC-F0EBC1B5C418}"/>
          </ac:spMkLst>
        </pc:spChg>
      </pc:sldChg>
      <pc:sldChg chg="modSp mod">
        <pc:chgData name="Katy Kizer" userId="4c25d5a3-bd6c-4e3c-8414-fa10ef5095e7" providerId="ADAL" clId="{91E9933F-9CEA-489F-927B-DEC5B09B5F1E}" dt="2026-02-06T20:13:55.011" v="13466" actId="14100"/>
        <pc:sldMkLst>
          <pc:docMk/>
          <pc:sldMk cId="3626519015" sldId="278"/>
        </pc:sldMkLst>
        <pc:cxnChg chg="mod">
          <ac:chgData name="Katy Kizer" userId="4c25d5a3-bd6c-4e3c-8414-fa10ef5095e7" providerId="ADAL" clId="{91E9933F-9CEA-489F-927B-DEC5B09B5F1E}" dt="2026-02-06T20:13:55.011" v="13466" actId="14100"/>
          <ac:cxnSpMkLst>
            <pc:docMk/>
            <pc:sldMk cId="3626519015" sldId="278"/>
            <ac:cxnSpMk id="22" creationId="{19F9B3AF-9803-9BDD-0068-7592E0841C98}"/>
          </ac:cxnSpMkLst>
        </pc:cxnChg>
      </pc:sldChg>
      <pc:sldChg chg="delSp modSp mod">
        <pc:chgData name="Katy Kizer" userId="4c25d5a3-bd6c-4e3c-8414-fa10ef5095e7" providerId="ADAL" clId="{91E9933F-9CEA-489F-927B-DEC5B09B5F1E}" dt="2026-02-06T18:22:15.389" v="7558" actId="1076"/>
        <pc:sldMkLst>
          <pc:docMk/>
          <pc:sldMk cId="954812129" sldId="280"/>
        </pc:sldMkLst>
        <pc:spChg chg="mod">
          <ac:chgData name="Katy Kizer" userId="4c25d5a3-bd6c-4e3c-8414-fa10ef5095e7" providerId="ADAL" clId="{91E9933F-9CEA-489F-927B-DEC5B09B5F1E}" dt="2026-02-06T18:22:15.389" v="7558" actId="1076"/>
          <ac:spMkLst>
            <pc:docMk/>
            <pc:sldMk cId="954812129" sldId="280"/>
            <ac:spMk id="2" creationId="{7B1A56A8-99FA-2F13-ECC3-F1312CFDEC79}"/>
          </ac:spMkLst>
        </pc:spChg>
      </pc:sldChg>
      <pc:sldChg chg="addSp delSp modSp add mod modNotesTx">
        <pc:chgData name="Katy Kizer" userId="4c25d5a3-bd6c-4e3c-8414-fa10ef5095e7" providerId="ADAL" clId="{91E9933F-9CEA-489F-927B-DEC5B09B5F1E}" dt="2026-02-06T18:25:06.806" v="7784" actId="1036"/>
        <pc:sldMkLst>
          <pc:docMk/>
          <pc:sldMk cId="3263604941" sldId="282"/>
        </pc:sldMkLst>
        <pc:spChg chg="mod">
          <ac:chgData name="Katy Kizer" userId="4c25d5a3-bd6c-4e3c-8414-fa10ef5095e7" providerId="ADAL" clId="{91E9933F-9CEA-489F-927B-DEC5B09B5F1E}" dt="2026-02-06T18:25:06.806" v="7784" actId="1036"/>
          <ac:spMkLst>
            <pc:docMk/>
            <pc:sldMk cId="3263604941" sldId="282"/>
            <ac:spMk id="2" creationId="{F2B0E1F4-C032-19D7-5351-D7AD9AF5A887}"/>
          </ac:spMkLst>
        </pc:spChg>
        <pc:spChg chg="add mod">
          <ac:chgData name="Katy Kizer" userId="4c25d5a3-bd6c-4e3c-8414-fa10ef5095e7" providerId="ADAL" clId="{91E9933F-9CEA-489F-927B-DEC5B09B5F1E}" dt="2026-02-06T16:29:20.107" v="442" actId="1035"/>
          <ac:spMkLst>
            <pc:docMk/>
            <pc:sldMk cId="3263604941" sldId="282"/>
            <ac:spMk id="5" creationId="{213E6542-5984-5A12-E80C-E6D02558D2AA}"/>
          </ac:spMkLst>
        </pc:spChg>
        <pc:spChg chg="add mod">
          <ac:chgData name="Katy Kizer" userId="4c25d5a3-bd6c-4e3c-8414-fa10ef5095e7" providerId="ADAL" clId="{91E9933F-9CEA-489F-927B-DEC5B09B5F1E}" dt="2026-02-06T16:49:59.212" v="1545" actId="1038"/>
          <ac:spMkLst>
            <pc:docMk/>
            <pc:sldMk cId="3263604941" sldId="282"/>
            <ac:spMk id="6" creationId="{96D6A58F-30FD-49FF-A24F-FEEF5CD221AA}"/>
          </ac:spMkLst>
        </pc:spChg>
        <pc:spChg chg="add mod">
          <ac:chgData name="Katy Kizer" userId="4c25d5a3-bd6c-4e3c-8414-fa10ef5095e7" providerId="ADAL" clId="{91E9933F-9CEA-489F-927B-DEC5B09B5F1E}" dt="2026-02-06T16:50:04.388" v="1553" actId="1038"/>
          <ac:spMkLst>
            <pc:docMk/>
            <pc:sldMk cId="3263604941" sldId="282"/>
            <ac:spMk id="7" creationId="{2615F2DE-D0CF-CFBF-E0EB-E6F9A1D87172}"/>
          </ac:spMkLst>
        </pc:spChg>
        <pc:picChg chg="add mod ord">
          <ac:chgData name="Katy Kizer" userId="4c25d5a3-bd6c-4e3c-8414-fa10ef5095e7" providerId="ADAL" clId="{91E9933F-9CEA-489F-927B-DEC5B09B5F1E}" dt="2026-02-06T16:50:43.439" v="1556" actId="692"/>
          <ac:picMkLst>
            <pc:docMk/>
            <pc:sldMk cId="3263604941" sldId="282"/>
            <ac:picMk id="9" creationId="{26BC80F8-D6CC-FDE5-09D9-863338E1B309}"/>
          </ac:picMkLst>
        </pc:picChg>
        <pc:picChg chg="add mod">
          <ac:chgData name="Katy Kizer" userId="4c25d5a3-bd6c-4e3c-8414-fa10ef5095e7" providerId="ADAL" clId="{91E9933F-9CEA-489F-927B-DEC5B09B5F1E}" dt="2026-02-06T16:51:11.396" v="1560" actId="1076"/>
          <ac:picMkLst>
            <pc:docMk/>
            <pc:sldMk cId="3263604941" sldId="282"/>
            <ac:picMk id="21" creationId="{1711E6EB-9011-4D70-190D-3B1C3CC3F002}"/>
          </ac:picMkLst>
        </pc:picChg>
        <pc:picChg chg="mod">
          <ac:chgData name="Katy Kizer" userId="4c25d5a3-bd6c-4e3c-8414-fa10ef5095e7" providerId="ADAL" clId="{91E9933F-9CEA-489F-927B-DEC5B09B5F1E}" dt="2026-02-06T16:49:53.838" v="1534" actId="1036"/>
          <ac:picMkLst>
            <pc:docMk/>
            <pc:sldMk cId="3263604941" sldId="282"/>
            <ac:picMk id="24" creationId="{30E972B3-DC91-3CAF-40C0-625ACBAAE844}"/>
          </ac:picMkLst>
        </pc:picChg>
      </pc:sldChg>
      <pc:sldChg chg="modNotesTx">
        <pc:chgData name="Katy Kizer" userId="4c25d5a3-bd6c-4e3c-8414-fa10ef5095e7" providerId="ADAL" clId="{91E9933F-9CEA-489F-927B-DEC5B09B5F1E}" dt="2026-02-06T18:37:02.126" v="8383" actId="5793"/>
        <pc:sldMkLst>
          <pc:docMk/>
          <pc:sldMk cId="1594426175" sldId="285"/>
        </pc:sldMkLst>
      </pc:sldChg>
      <pc:sldChg chg="addSp delSp modSp add mod modNotesTx">
        <pc:chgData name="Katy Kizer" userId="4c25d5a3-bd6c-4e3c-8414-fa10ef5095e7" providerId="ADAL" clId="{91E9933F-9CEA-489F-927B-DEC5B09B5F1E}" dt="2026-02-06T19:16:39.280" v="11187" actId="20577"/>
        <pc:sldMkLst>
          <pc:docMk/>
          <pc:sldMk cId="3780849607" sldId="286"/>
        </pc:sldMkLst>
        <pc:spChg chg="add mod">
          <ac:chgData name="Katy Kizer" userId="4c25d5a3-bd6c-4e3c-8414-fa10ef5095e7" providerId="ADAL" clId="{91E9933F-9CEA-489F-927B-DEC5B09B5F1E}" dt="2026-02-06T19:01:04.672" v="10127" actId="207"/>
          <ac:spMkLst>
            <pc:docMk/>
            <pc:sldMk cId="3780849607" sldId="286"/>
            <ac:spMk id="4" creationId="{4D292BB2-D71B-21F2-2A87-1A18AFF1FBED}"/>
          </ac:spMkLst>
        </pc:spChg>
        <pc:spChg chg="add mod">
          <ac:chgData name="Katy Kizer" userId="4c25d5a3-bd6c-4e3c-8414-fa10ef5095e7" providerId="ADAL" clId="{91E9933F-9CEA-489F-927B-DEC5B09B5F1E}" dt="2026-02-06T18:49:41.263" v="9359" actId="20577"/>
          <ac:spMkLst>
            <pc:docMk/>
            <pc:sldMk cId="3780849607" sldId="286"/>
            <ac:spMk id="7" creationId="{BCBE596D-9D30-7ACD-1DD7-3CFCF3251954}"/>
          </ac:spMkLst>
        </pc:spChg>
        <pc:spChg chg="add mod">
          <ac:chgData name="Katy Kizer" userId="4c25d5a3-bd6c-4e3c-8414-fa10ef5095e7" providerId="ADAL" clId="{91E9933F-9CEA-489F-927B-DEC5B09B5F1E}" dt="2026-02-06T18:51:07.743" v="9372" actId="14100"/>
          <ac:spMkLst>
            <pc:docMk/>
            <pc:sldMk cId="3780849607" sldId="286"/>
            <ac:spMk id="11" creationId="{D0226C98-33B4-2EDA-0317-B74D5EBDA740}"/>
          </ac:spMkLst>
        </pc:spChg>
      </pc:sldChg>
      <pc:sldChg chg="addSp delSp modSp add mod ord modNotesTx">
        <pc:chgData name="Katy Kizer" userId="4c25d5a3-bd6c-4e3c-8414-fa10ef5095e7" providerId="ADAL" clId="{91E9933F-9CEA-489F-927B-DEC5B09B5F1E}" dt="2026-02-06T19:02:13.733" v="10218" actId="20578"/>
        <pc:sldMkLst>
          <pc:docMk/>
          <pc:sldMk cId="195967704" sldId="287"/>
        </pc:sldMkLst>
        <pc:spChg chg="add mod">
          <ac:chgData name="Katy Kizer" userId="4c25d5a3-bd6c-4e3c-8414-fa10ef5095e7" providerId="ADAL" clId="{91E9933F-9CEA-489F-927B-DEC5B09B5F1E}" dt="2026-02-06T19:00:28.238" v="10126" actId="20577"/>
          <ac:spMkLst>
            <pc:docMk/>
            <pc:sldMk cId="195967704" sldId="287"/>
            <ac:spMk id="9" creationId="{E2F38152-E473-39B8-B65F-B7BAE4C662B0}"/>
          </ac:spMkLst>
        </pc:spChg>
        <pc:spChg chg="add mod">
          <ac:chgData name="Katy Kizer" userId="4c25d5a3-bd6c-4e3c-8414-fa10ef5095e7" providerId="ADAL" clId="{91E9933F-9CEA-489F-927B-DEC5B09B5F1E}" dt="2026-02-06T19:01:07.920" v="10128" actId="207"/>
          <ac:spMkLst>
            <pc:docMk/>
            <pc:sldMk cId="195967704" sldId="287"/>
            <ac:spMk id="12" creationId="{97C824CF-6D2C-0E93-0AF6-796574795F57}"/>
          </ac:spMkLst>
        </pc:spChg>
      </pc:sldChg>
      <pc:sldChg chg="addSp delSp modSp add mod modNotesTx">
        <pc:chgData name="Katy Kizer" userId="4c25d5a3-bd6c-4e3c-8414-fa10ef5095e7" providerId="ADAL" clId="{91E9933F-9CEA-489F-927B-DEC5B09B5F1E}" dt="2026-02-06T19:16:23.387" v="11186" actId="20577"/>
        <pc:sldMkLst>
          <pc:docMk/>
          <pc:sldMk cId="200607743" sldId="291"/>
        </pc:sldMkLst>
        <pc:spChg chg="add mod">
          <ac:chgData name="Katy Kizer" userId="4c25d5a3-bd6c-4e3c-8414-fa10ef5095e7" providerId="ADAL" clId="{91E9933F-9CEA-489F-927B-DEC5B09B5F1E}" dt="2026-02-06T19:01:10.911" v="10129" actId="207"/>
          <ac:spMkLst>
            <pc:docMk/>
            <pc:sldMk cId="200607743" sldId="291"/>
            <ac:spMk id="7" creationId="{B1CB01B5-4190-2B6B-466F-A93567D428CC}"/>
          </ac:spMkLst>
        </pc:spChg>
        <pc:spChg chg="add mod">
          <ac:chgData name="Katy Kizer" userId="4c25d5a3-bd6c-4e3c-8414-fa10ef5095e7" providerId="ADAL" clId="{91E9933F-9CEA-489F-927B-DEC5B09B5F1E}" dt="2026-02-06T19:16:14.986" v="11185" actId="27636"/>
          <ac:spMkLst>
            <pc:docMk/>
            <pc:sldMk cId="200607743" sldId="291"/>
            <ac:spMk id="9" creationId="{A47EAB07-4D0C-0B3A-4C0E-0203DA10D7EA}"/>
          </ac:spMkLst>
        </pc:spChg>
        <pc:spChg chg="add mod">
          <ac:chgData name="Katy Kizer" userId="4c25d5a3-bd6c-4e3c-8414-fa10ef5095e7" providerId="ADAL" clId="{91E9933F-9CEA-489F-927B-DEC5B09B5F1E}" dt="2026-02-06T19:12:02.758" v="10390" actId="1036"/>
          <ac:spMkLst>
            <pc:docMk/>
            <pc:sldMk cId="200607743" sldId="291"/>
            <ac:spMk id="11" creationId="{4630AC1F-3B28-BF32-D394-FD0ED714A7D4}"/>
          </ac:spMkLst>
        </pc:spChg>
      </pc:sldChg>
      <pc:sldChg chg="addSp modSp mod">
        <pc:chgData name="Katy Kizer" userId="4c25d5a3-bd6c-4e3c-8414-fa10ef5095e7" providerId="ADAL" clId="{91E9933F-9CEA-489F-927B-DEC5B09B5F1E}" dt="2026-02-06T16:35:08.262" v="968" actId="1076"/>
        <pc:sldMkLst>
          <pc:docMk/>
          <pc:sldMk cId="2145821059" sldId="293"/>
        </pc:sldMkLst>
        <pc:spChg chg="add mod">
          <ac:chgData name="Katy Kizer" userId="4c25d5a3-bd6c-4e3c-8414-fa10ef5095e7" providerId="ADAL" clId="{91E9933F-9CEA-489F-927B-DEC5B09B5F1E}" dt="2026-02-06T16:35:08.262" v="968" actId="1076"/>
          <ac:spMkLst>
            <pc:docMk/>
            <pc:sldMk cId="2145821059" sldId="293"/>
            <ac:spMk id="3" creationId="{AFE4303F-B6BD-A313-7035-75858EE6FE7C}"/>
          </ac:spMkLst>
        </pc:spChg>
      </pc:sldChg>
      <pc:sldChg chg="addSp delSp modSp mod modNotesTx">
        <pc:chgData name="Katy Kizer" userId="4c25d5a3-bd6c-4e3c-8414-fa10ef5095e7" providerId="ADAL" clId="{91E9933F-9CEA-489F-927B-DEC5B09B5F1E}" dt="2026-02-06T20:41:23.057" v="13587" actId="20577"/>
        <pc:sldMkLst>
          <pc:docMk/>
          <pc:sldMk cId="782988307" sldId="297"/>
        </pc:sldMkLst>
        <pc:spChg chg="add mod">
          <ac:chgData name="Katy Kizer" userId="4c25d5a3-bd6c-4e3c-8414-fa10ef5095e7" providerId="ADAL" clId="{91E9933F-9CEA-489F-927B-DEC5B09B5F1E}" dt="2026-02-06T16:35:27.244" v="976" actId="1076"/>
          <ac:spMkLst>
            <pc:docMk/>
            <pc:sldMk cId="782988307" sldId="297"/>
            <ac:spMk id="3" creationId="{7AB7E531-0B31-208E-37C9-2BB1B600B0E6}"/>
          </ac:spMkLst>
        </pc:spChg>
      </pc:sldChg>
      <pc:sldChg chg="addSp delSp modSp add mod modNotesTx">
        <pc:chgData name="Katy Kizer" userId="4c25d5a3-bd6c-4e3c-8414-fa10ef5095e7" providerId="ADAL" clId="{91E9933F-9CEA-489F-927B-DEC5B09B5F1E}" dt="2026-02-06T18:05:44.544" v="6431" actId="20577"/>
        <pc:sldMkLst>
          <pc:docMk/>
          <pc:sldMk cId="600106852" sldId="298"/>
        </pc:sldMkLst>
        <pc:spChg chg="mod">
          <ac:chgData name="Katy Kizer" userId="4c25d5a3-bd6c-4e3c-8414-fa10ef5095e7" providerId="ADAL" clId="{91E9933F-9CEA-489F-927B-DEC5B09B5F1E}" dt="2026-02-06T16:52:44.475" v="1619" actId="1036"/>
          <ac:spMkLst>
            <pc:docMk/>
            <pc:sldMk cId="600106852" sldId="298"/>
            <ac:spMk id="2" creationId="{FA0F3A20-C21F-250A-AD52-43A7F5FDE30F}"/>
          </ac:spMkLst>
        </pc:spChg>
        <pc:spChg chg="add mod">
          <ac:chgData name="Katy Kizer" userId="4c25d5a3-bd6c-4e3c-8414-fa10ef5095e7" providerId="ADAL" clId="{91E9933F-9CEA-489F-927B-DEC5B09B5F1E}" dt="2026-02-06T16:55:05.325" v="1647" actId="1037"/>
          <ac:spMkLst>
            <pc:docMk/>
            <pc:sldMk cId="600106852" sldId="298"/>
            <ac:spMk id="9" creationId="{E900A260-65F6-9E50-5502-F5D2836B80E2}"/>
          </ac:spMkLst>
        </pc:spChg>
        <pc:picChg chg="add mod">
          <ac:chgData name="Katy Kizer" userId="4c25d5a3-bd6c-4e3c-8414-fa10ef5095e7" providerId="ADAL" clId="{91E9933F-9CEA-489F-927B-DEC5B09B5F1E}" dt="2026-02-06T17:01:20.551" v="1773" actId="1076"/>
          <ac:picMkLst>
            <pc:docMk/>
            <pc:sldMk cId="600106852" sldId="298"/>
            <ac:picMk id="8" creationId="{C3AB5B74-9259-5CE9-6B5F-972A88308F05}"/>
          </ac:picMkLst>
        </pc:picChg>
        <pc:picChg chg="add mod">
          <ac:chgData name="Katy Kizer" userId="4c25d5a3-bd6c-4e3c-8414-fa10ef5095e7" providerId="ADAL" clId="{91E9933F-9CEA-489F-927B-DEC5B09B5F1E}" dt="2026-02-06T16:55:08.381" v="1650" actId="1037"/>
          <ac:picMkLst>
            <pc:docMk/>
            <pc:sldMk cId="600106852" sldId="298"/>
            <ac:picMk id="13" creationId="{1C80DFEA-B4DF-AB6A-5864-CCED2C5294FA}"/>
          </ac:picMkLst>
        </pc:picChg>
        <pc:picChg chg="add mod">
          <ac:chgData name="Katy Kizer" userId="4c25d5a3-bd6c-4e3c-8414-fa10ef5095e7" providerId="ADAL" clId="{91E9933F-9CEA-489F-927B-DEC5B09B5F1E}" dt="2026-02-06T16:55:42.388" v="1659" actId="1036"/>
          <ac:picMkLst>
            <pc:docMk/>
            <pc:sldMk cId="600106852" sldId="298"/>
            <ac:picMk id="15" creationId="{5F02A252-9088-FD0A-0481-4B4F4DCF9613}"/>
          </ac:picMkLst>
        </pc:picChg>
        <pc:picChg chg="add mod ord">
          <ac:chgData name="Katy Kizer" userId="4c25d5a3-bd6c-4e3c-8414-fa10ef5095e7" providerId="ADAL" clId="{91E9933F-9CEA-489F-927B-DEC5B09B5F1E}" dt="2026-02-06T17:01:28.373" v="1780" actId="166"/>
          <ac:picMkLst>
            <pc:docMk/>
            <pc:sldMk cId="600106852" sldId="298"/>
            <ac:picMk id="22" creationId="{F2A0408B-468C-1593-D478-BF2626FB4BFE}"/>
          </ac:picMkLst>
        </pc:picChg>
        <pc:picChg chg="add mod">
          <ac:chgData name="Katy Kizer" userId="4c25d5a3-bd6c-4e3c-8414-fa10ef5095e7" providerId="ADAL" clId="{91E9933F-9CEA-489F-927B-DEC5B09B5F1E}" dt="2026-02-06T17:01:09.692" v="1759" actId="1076"/>
          <ac:picMkLst>
            <pc:docMk/>
            <pc:sldMk cId="600106852" sldId="298"/>
            <ac:picMk id="27" creationId="{6E33E285-ACCD-4466-9187-D1D1BCD9E2ED}"/>
          </ac:picMkLst>
        </pc:picChg>
      </pc:sldChg>
      <pc:sldChg chg="modNotesTx">
        <pc:chgData name="Katy Kizer" userId="4c25d5a3-bd6c-4e3c-8414-fa10ef5095e7" providerId="ADAL" clId="{91E9933F-9CEA-489F-927B-DEC5B09B5F1E}" dt="2026-02-06T20:10:25.236" v="13462" actId="20577"/>
        <pc:sldMkLst>
          <pc:docMk/>
          <pc:sldMk cId="645375202" sldId="299"/>
        </pc:sldMkLst>
      </pc:sldChg>
      <pc:sldChg chg="addSp delSp modSp mod">
        <pc:chgData name="Katy Kizer" userId="4c25d5a3-bd6c-4e3c-8414-fa10ef5095e7" providerId="ADAL" clId="{91E9933F-9CEA-489F-927B-DEC5B09B5F1E}" dt="2026-02-06T16:35:46.196" v="986" actId="1036"/>
        <pc:sldMkLst>
          <pc:docMk/>
          <pc:sldMk cId="986182602" sldId="300"/>
        </pc:sldMkLst>
        <pc:spChg chg="add mod">
          <ac:chgData name="Katy Kizer" userId="4c25d5a3-bd6c-4e3c-8414-fa10ef5095e7" providerId="ADAL" clId="{91E9933F-9CEA-489F-927B-DEC5B09B5F1E}" dt="2026-02-06T16:35:46.196" v="986" actId="1036"/>
          <ac:spMkLst>
            <pc:docMk/>
            <pc:sldMk cId="986182602" sldId="300"/>
            <ac:spMk id="4" creationId="{9F7984CC-7436-F34C-DDCE-C936CCC8E97A}"/>
          </ac:spMkLst>
        </pc:spChg>
      </pc:sldChg>
      <pc:sldChg chg="addSp modSp mod">
        <pc:chgData name="Katy Kizer" userId="4c25d5a3-bd6c-4e3c-8414-fa10ef5095e7" providerId="ADAL" clId="{91E9933F-9CEA-489F-927B-DEC5B09B5F1E}" dt="2026-02-06T16:35:54.829" v="991" actId="1036"/>
        <pc:sldMkLst>
          <pc:docMk/>
          <pc:sldMk cId="3158253338" sldId="301"/>
        </pc:sldMkLst>
        <pc:spChg chg="add mod">
          <ac:chgData name="Katy Kizer" userId="4c25d5a3-bd6c-4e3c-8414-fa10ef5095e7" providerId="ADAL" clId="{91E9933F-9CEA-489F-927B-DEC5B09B5F1E}" dt="2026-02-06T16:35:54.829" v="991" actId="1036"/>
          <ac:spMkLst>
            <pc:docMk/>
            <pc:sldMk cId="3158253338" sldId="301"/>
            <ac:spMk id="4" creationId="{88332448-E6AE-1EE2-50F1-DB1DA9AA22EB}"/>
          </ac:spMkLst>
        </pc:spChg>
      </pc:sldChg>
      <pc:sldChg chg="modNotesTx">
        <pc:chgData name="Katy Kizer" userId="4c25d5a3-bd6c-4e3c-8414-fa10ef5095e7" providerId="ADAL" clId="{91E9933F-9CEA-489F-927B-DEC5B09B5F1E}" dt="2026-02-06T23:13:02.221" v="13590" actId="20577"/>
        <pc:sldMkLst>
          <pc:docMk/>
          <pc:sldMk cId="95319299" sldId="302"/>
        </pc:sldMkLst>
      </pc:sldChg>
      <pc:sldChg chg="addSp modSp mod">
        <pc:chgData name="Katy Kizer" userId="4c25d5a3-bd6c-4e3c-8414-fa10ef5095e7" providerId="ADAL" clId="{91E9933F-9CEA-489F-927B-DEC5B09B5F1E}" dt="2026-02-06T16:36:26.070" v="1000" actId="166"/>
        <pc:sldMkLst>
          <pc:docMk/>
          <pc:sldMk cId="1696124504" sldId="303"/>
        </pc:sldMkLst>
        <pc:spChg chg="add mod ord">
          <ac:chgData name="Katy Kizer" userId="4c25d5a3-bd6c-4e3c-8414-fa10ef5095e7" providerId="ADAL" clId="{91E9933F-9CEA-489F-927B-DEC5B09B5F1E}" dt="2026-02-06T16:36:26.070" v="1000" actId="166"/>
          <ac:spMkLst>
            <pc:docMk/>
            <pc:sldMk cId="1696124504" sldId="303"/>
            <ac:spMk id="3" creationId="{576BCE05-6888-B3AC-7A7A-9A8F21A892E5}"/>
          </ac:spMkLst>
        </pc:spChg>
        <pc:spChg chg="add mod">
          <ac:chgData name="Katy Kizer" userId="4c25d5a3-bd6c-4e3c-8414-fa10ef5095e7" providerId="ADAL" clId="{91E9933F-9CEA-489F-927B-DEC5B09B5F1E}" dt="2026-02-06T16:36:22.820" v="999" actId="1076"/>
          <ac:spMkLst>
            <pc:docMk/>
            <pc:sldMk cId="1696124504" sldId="303"/>
            <ac:spMk id="6" creationId="{88675670-B5CD-03D2-F6FA-2F9070C2BBA3}"/>
          </ac:spMkLst>
        </pc:spChg>
      </pc:sldChg>
      <pc:sldChg chg="addSp delSp modSp add mod modNotesTx">
        <pc:chgData name="Katy Kizer" userId="4c25d5a3-bd6c-4e3c-8414-fa10ef5095e7" providerId="ADAL" clId="{91E9933F-9CEA-489F-927B-DEC5B09B5F1E}" dt="2026-02-06T20:42:05.488" v="13588" actId="20577"/>
        <pc:sldMkLst>
          <pc:docMk/>
          <pc:sldMk cId="641820320" sldId="304"/>
        </pc:sldMkLst>
        <pc:spChg chg="add mod ord">
          <ac:chgData name="Katy Kizer" userId="4c25d5a3-bd6c-4e3c-8414-fa10ef5095e7" providerId="ADAL" clId="{91E9933F-9CEA-489F-927B-DEC5B09B5F1E}" dt="2026-02-06T17:15:38.238" v="2908" actId="1036"/>
          <ac:spMkLst>
            <pc:docMk/>
            <pc:sldMk cId="641820320" sldId="304"/>
            <ac:spMk id="3" creationId="{2589AD7E-51B9-BBB9-435E-98BAE4C08B23}"/>
          </ac:spMkLst>
        </pc:spChg>
        <pc:spChg chg="add mod ord">
          <ac:chgData name="Katy Kizer" userId="4c25d5a3-bd6c-4e3c-8414-fa10ef5095e7" providerId="ADAL" clId="{91E9933F-9CEA-489F-927B-DEC5B09B5F1E}" dt="2026-02-06T17:15:33.348" v="2905" actId="14100"/>
          <ac:spMkLst>
            <pc:docMk/>
            <pc:sldMk cId="641820320" sldId="304"/>
            <ac:spMk id="14" creationId="{3AFC7754-CED8-CFE7-A0A6-82A6E6851EAC}"/>
          </ac:spMkLst>
        </pc:spChg>
        <pc:picChg chg="add mod">
          <ac:chgData name="Katy Kizer" userId="4c25d5a3-bd6c-4e3c-8414-fa10ef5095e7" providerId="ADAL" clId="{91E9933F-9CEA-489F-927B-DEC5B09B5F1E}" dt="2026-02-06T17:15:29.140" v="2904" actId="1076"/>
          <ac:picMkLst>
            <pc:docMk/>
            <pc:sldMk cId="641820320" sldId="304"/>
            <ac:picMk id="4" creationId="{88A7C496-C74D-D378-E258-F8FF05C66A08}"/>
          </ac:picMkLst>
        </pc:picChg>
        <pc:picChg chg="add mod">
          <ac:chgData name="Katy Kizer" userId="4c25d5a3-bd6c-4e3c-8414-fa10ef5095e7" providerId="ADAL" clId="{91E9933F-9CEA-489F-927B-DEC5B09B5F1E}" dt="2026-02-06T17:15:25.470" v="2903" actId="1035"/>
          <ac:picMkLst>
            <pc:docMk/>
            <pc:sldMk cId="641820320" sldId="304"/>
            <ac:picMk id="6" creationId="{0CB2AE63-06B4-D084-A647-94323C0DED99}"/>
          </ac:picMkLst>
        </pc:picChg>
        <pc:picChg chg="add mod">
          <ac:chgData name="Katy Kizer" userId="4c25d5a3-bd6c-4e3c-8414-fa10ef5095e7" providerId="ADAL" clId="{91E9933F-9CEA-489F-927B-DEC5B09B5F1E}" dt="2026-02-06T17:15:25.470" v="2903" actId="1035"/>
          <ac:picMkLst>
            <pc:docMk/>
            <pc:sldMk cId="641820320" sldId="304"/>
            <ac:picMk id="8" creationId="{BFC91EBD-E153-8E42-FD37-5D0A997C311B}"/>
          </ac:picMkLst>
        </pc:picChg>
        <pc:picChg chg="add mod">
          <ac:chgData name="Katy Kizer" userId="4c25d5a3-bd6c-4e3c-8414-fa10ef5095e7" providerId="ADAL" clId="{91E9933F-9CEA-489F-927B-DEC5B09B5F1E}" dt="2026-02-06T17:15:25.470" v="2903" actId="1035"/>
          <ac:picMkLst>
            <pc:docMk/>
            <pc:sldMk cId="641820320" sldId="304"/>
            <ac:picMk id="10" creationId="{9BBF5CCD-6905-27D5-DED5-580DC8C3D978}"/>
          </ac:picMkLst>
        </pc:picChg>
        <pc:picChg chg="add mod">
          <ac:chgData name="Katy Kizer" userId="4c25d5a3-bd6c-4e3c-8414-fa10ef5095e7" providerId="ADAL" clId="{91E9933F-9CEA-489F-927B-DEC5B09B5F1E}" dt="2026-02-06T17:15:25.470" v="2903" actId="1035"/>
          <ac:picMkLst>
            <pc:docMk/>
            <pc:sldMk cId="641820320" sldId="304"/>
            <ac:picMk id="13" creationId="{E7F931B6-F0D9-D2DA-824D-BF7914B1EFE4}"/>
          </ac:picMkLst>
        </pc:picChg>
      </pc:sldChg>
      <pc:sldChg chg="addSp delSp modSp add mod modNotesTx">
        <pc:chgData name="Katy Kizer" userId="4c25d5a3-bd6c-4e3c-8414-fa10ef5095e7" providerId="ADAL" clId="{91E9933F-9CEA-489F-927B-DEC5B09B5F1E}" dt="2026-02-06T18:05:06.811" v="6419" actId="6549"/>
        <pc:sldMkLst>
          <pc:docMk/>
          <pc:sldMk cId="2011227171" sldId="305"/>
        </pc:sldMkLst>
        <pc:spChg chg="mod">
          <ac:chgData name="Katy Kizer" userId="4c25d5a3-bd6c-4e3c-8414-fa10ef5095e7" providerId="ADAL" clId="{91E9933F-9CEA-489F-927B-DEC5B09B5F1E}" dt="2026-02-06T17:50:05.340" v="4703" actId="1036"/>
          <ac:spMkLst>
            <pc:docMk/>
            <pc:sldMk cId="2011227171" sldId="305"/>
            <ac:spMk id="2" creationId="{9B9A98CC-2F3E-4BD7-2334-563773393CD1}"/>
          </ac:spMkLst>
        </pc:spChg>
        <pc:spChg chg="mod ord">
          <ac:chgData name="Katy Kizer" userId="4c25d5a3-bd6c-4e3c-8414-fa10ef5095e7" providerId="ADAL" clId="{91E9933F-9CEA-489F-927B-DEC5B09B5F1E}" dt="2026-02-06T17:50:00.301" v="4698" actId="1038"/>
          <ac:spMkLst>
            <pc:docMk/>
            <pc:sldMk cId="2011227171" sldId="305"/>
            <ac:spMk id="3" creationId="{3FADB0FF-6CC1-07CF-4F19-D9AEDD52209A}"/>
          </ac:spMkLst>
        </pc:spChg>
        <pc:spChg chg="add mod">
          <ac:chgData name="Katy Kizer" userId="4c25d5a3-bd6c-4e3c-8414-fa10ef5095e7" providerId="ADAL" clId="{91E9933F-9CEA-489F-927B-DEC5B09B5F1E}" dt="2026-02-06T17:52:20.064" v="4767" actId="164"/>
          <ac:spMkLst>
            <pc:docMk/>
            <pc:sldMk cId="2011227171" sldId="305"/>
            <ac:spMk id="17" creationId="{5B520FB7-0E2F-474C-0C14-F92EB3BBEDCF}"/>
          </ac:spMkLst>
        </pc:spChg>
        <pc:spChg chg="add mod">
          <ac:chgData name="Katy Kizer" userId="4c25d5a3-bd6c-4e3c-8414-fa10ef5095e7" providerId="ADAL" clId="{91E9933F-9CEA-489F-927B-DEC5B09B5F1E}" dt="2026-02-06T17:52:20.064" v="4767" actId="164"/>
          <ac:spMkLst>
            <pc:docMk/>
            <pc:sldMk cId="2011227171" sldId="305"/>
            <ac:spMk id="18" creationId="{67862835-5B98-70AC-0732-6220A8F84DB1}"/>
          </ac:spMkLst>
        </pc:spChg>
        <pc:spChg chg="mod">
          <ac:chgData name="Katy Kizer" userId="4c25d5a3-bd6c-4e3c-8414-fa10ef5095e7" providerId="ADAL" clId="{91E9933F-9CEA-489F-927B-DEC5B09B5F1E}" dt="2026-02-06T17:52:22.449" v="4768"/>
          <ac:spMkLst>
            <pc:docMk/>
            <pc:sldMk cId="2011227171" sldId="305"/>
            <ac:spMk id="22" creationId="{93B23519-5318-33F8-8632-F9BAE4D1A59D}"/>
          </ac:spMkLst>
        </pc:spChg>
        <pc:spChg chg="mod">
          <ac:chgData name="Katy Kizer" userId="4c25d5a3-bd6c-4e3c-8414-fa10ef5095e7" providerId="ADAL" clId="{91E9933F-9CEA-489F-927B-DEC5B09B5F1E}" dt="2026-02-06T17:52:30.598" v="4773" actId="20577"/>
          <ac:spMkLst>
            <pc:docMk/>
            <pc:sldMk cId="2011227171" sldId="305"/>
            <ac:spMk id="23" creationId="{CCE2ED55-A664-A63C-4686-2CA9E53441DE}"/>
          </ac:spMkLst>
        </pc:spChg>
        <pc:spChg chg="mod">
          <ac:chgData name="Katy Kizer" userId="4c25d5a3-bd6c-4e3c-8414-fa10ef5095e7" providerId="ADAL" clId="{91E9933F-9CEA-489F-927B-DEC5B09B5F1E}" dt="2026-02-06T17:52:35.059" v="4774"/>
          <ac:spMkLst>
            <pc:docMk/>
            <pc:sldMk cId="2011227171" sldId="305"/>
            <ac:spMk id="25" creationId="{4373DFC7-2A79-461A-A048-088DEAEE0FBA}"/>
          </ac:spMkLst>
        </pc:spChg>
        <pc:spChg chg="mod">
          <ac:chgData name="Katy Kizer" userId="4c25d5a3-bd6c-4e3c-8414-fa10ef5095e7" providerId="ADAL" clId="{91E9933F-9CEA-489F-927B-DEC5B09B5F1E}" dt="2026-02-06T17:52:44.165" v="4781" actId="20577"/>
          <ac:spMkLst>
            <pc:docMk/>
            <pc:sldMk cId="2011227171" sldId="305"/>
            <ac:spMk id="26" creationId="{27B75CBA-1B6E-A410-9101-92CAFE086DF9}"/>
          </ac:spMkLst>
        </pc:spChg>
        <pc:grpChg chg="add mod">
          <ac:chgData name="Katy Kizer" userId="4c25d5a3-bd6c-4e3c-8414-fa10ef5095e7" providerId="ADAL" clId="{91E9933F-9CEA-489F-927B-DEC5B09B5F1E}" dt="2026-02-06T17:49:58.471" v="4691" actId="1076"/>
          <ac:grpSpMkLst>
            <pc:docMk/>
            <pc:sldMk cId="2011227171" sldId="305"/>
            <ac:grpSpMk id="13" creationId="{D92088B5-F342-61CE-5F96-76E7A969E1A1}"/>
          </ac:grpSpMkLst>
        </pc:grpChg>
        <pc:grpChg chg="add mod">
          <ac:chgData name="Katy Kizer" userId="4c25d5a3-bd6c-4e3c-8414-fa10ef5095e7" providerId="ADAL" clId="{91E9933F-9CEA-489F-927B-DEC5B09B5F1E}" dt="2026-02-06T17:52:49.837" v="4792" actId="1037"/>
          <ac:grpSpMkLst>
            <pc:docMk/>
            <pc:sldMk cId="2011227171" sldId="305"/>
            <ac:grpSpMk id="20" creationId="{1944FC62-2156-F3F0-A38E-27F833199733}"/>
          </ac:grpSpMkLst>
        </pc:grpChg>
        <pc:grpChg chg="add mod">
          <ac:chgData name="Katy Kizer" userId="4c25d5a3-bd6c-4e3c-8414-fa10ef5095e7" providerId="ADAL" clId="{91E9933F-9CEA-489F-927B-DEC5B09B5F1E}" dt="2026-02-06T17:52:53.454" v="4795" actId="1037"/>
          <ac:grpSpMkLst>
            <pc:docMk/>
            <pc:sldMk cId="2011227171" sldId="305"/>
            <ac:grpSpMk id="21" creationId="{3CB15586-D886-E6EE-523E-3BC08A35F65C}"/>
          </ac:grpSpMkLst>
        </pc:grpChg>
        <pc:grpChg chg="add mod">
          <ac:chgData name="Katy Kizer" userId="4c25d5a3-bd6c-4e3c-8414-fa10ef5095e7" providerId="ADAL" clId="{91E9933F-9CEA-489F-927B-DEC5B09B5F1E}" dt="2026-02-06T17:52:55.549" v="4798" actId="1037"/>
          <ac:grpSpMkLst>
            <pc:docMk/>
            <pc:sldMk cId="2011227171" sldId="305"/>
            <ac:grpSpMk id="24" creationId="{797A33CC-DC9E-3BEF-1586-8C6786AAE1E5}"/>
          </ac:grpSpMkLst>
        </pc:grpChg>
        <pc:picChg chg="mod">
          <ac:chgData name="Katy Kizer" userId="4c25d5a3-bd6c-4e3c-8414-fa10ef5095e7" providerId="ADAL" clId="{91E9933F-9CEA-489F-927B-DEC5B09B5F1E}" dt="2026-02-06T17:49:50.381" v="4686" actId="1076"/>
          <ac:picMkLst>
            <pc:docMk/>
            <pc:sldMk cId="2011227171" sldId="305"/>
            <ac:picMk id="4" creationId="{8E122061-F14E-7284-4D53-735873A99E0D}"/>
          </ac:picMkLst>
        </pc:picChg>
        <pc:picChg chg="mod">
          <ac:chgData name="Katy Kizer" userId="4c25d5a3-bd6c-4e3c-8414-fa10ef5095e7" providerId="ADAL" clId="{91E9933F-9CEA-489F-927B-DEC5B09B5F1E}" dt="2026-02-06T17:52:49.837" v="4792" actId="1037"/>
          <ac:picMkLst>
            <pc:docMk/>
            <pc:sldMk cId="2011227171" sldId="305"/>
            <ac:picMk id="6" creationId="{0962FDAF-7650-6CC0-A779-5AE25C8122F7}"/>
          </ac:picMkLst>
        </pc:picChg>
        <pc:picChg chg="add mod">
          <ac:chgData name="Katy Kizer" userId="4c25d5a3-bd6c-4e3c-8414-fa10ef5095e7" providerId="ADAL" clId="{91E9933F-9CEA-489F-927B-DEC5B09B5F1E}" dt="2026-02-06T17:49:38.881" v="4680" actId="164"/>
          <ac:picMkLst>
            <pc:docMk/>
            <pc:sldMk cId="2011227171" sldId="305"/>
            <ac:picMk id="9" creationId="{F6D8D38B-08B8-5BBC-4991-F3194CBA9CE7}"/>
          </ac:picMkLst>
        </pc:picChg>
        <pc:picChg chg="add mod">
          <ac:chgData name="Katy Kizer" userId="4c25d5a3-bd6c-4e3c-8414-fa10ef5095e7" providerId="ADAL" clId="{91E9933F-9CEA-489F-927B-DEC5B09B5F1E}" dt="2026-02-06T17:49:38.881" v="4680" actId="164"/>
          <ac:picMkLst>
            <pc:docMk/>
            <pc:sldMk cId="2011227171" sldId="305"/>
            <ac:picMk id="11" creationId="{22321AB1-4742-AEE6-8461-9B91430733FB}"/>
          </ac:picMkLst>
        </pc:picChg>
        <pc:picChg chg="add mod">
          <ac:chgData name="Katy Kizer" userId="4c25d5a3-bd6c-4e3c-8414-fa10ef5095e7" providerId="ADAL" clId="{91E9933F-9CEA-489F-927B-DEC5B09B5F1E}" dt="2026-02-06T17:49:38.881" v="4680" actId="164"/>
          <ac:picMkLst>
            <pc:docMk/>
            <pc:sldMk cId="2011227171" sldId="305"/>
            <ac:picMk id="12" creationId="{61C59320-FE06-A48D-AA64-3F3A4985623B}"/>
          </ac:picMkLst>
        </pc:picChg>
      </pc:sldChg>
      <pc:sldChg chg="addSp delSp modSp add mod modNotesTx">
        <pc:chgData name="Katy Kizer" userId="4c25d5a3-bd6c-4e3c-8414-fa10ef5095e7" providerId="ADAL" clId="{91E9933F-9CEA-489F-927B-DEC5B09B5F1E}" dt="2026-02-06T18:07:11.134" v="6541" actId="20577"/>
        <pc:sldMkLst>
          <pc:docMk/>
          <pc:sldMk cId="2708553497" sldId="308"/>
        </pc:sldMkLst>
        <pc:spChg chg="mod ord">
          <ac:chgData name="Katy Kizer" userId="4c25d5a3-bd6c-4e3c-8414-fa10ef5095e7" providerId="ADAL" clId="{91E9933F-9CEA-489F-927B-DEC5B09B5F1E}" dt="2026-02-06T17:55:16.366" v="5058" actId="1076"/>
          <ac:spMkLst>
            <pc:docMk/>
            <pc:sldMk cId="2708553497" sldId="308"/>
            <ac:spMk id="3" creationId="{E9307317-90EF-32BE-DE42-03CAAF6B84B4}"/>
          </ac:spMkLst>
        </pc:spChg>
        <pc:spChg chg="mod">
          <ac:chgData name="Katy Kizer" userId="4c25d5a3-bd6c-4e3c-8414-fa10ef5095e7" providerId="ADAL" clId="{91E9933F-9CEA-489F-927B-DEC5B09B5F1E}" dt="2026-02-06T17:58:34.130" v="5295"/>
          <ac:spMkLst>
            <pc:docMk/>
            <pc:sldMk cId="2708553497" sldId="308"/>
            <ac:spMk id="17" creationId="{17015E7F-787D-75DE-4015-57E2E9DB5088}"/>
          </ac:spMkLst>
        </pc:spChg>
        <pc:spChg chg="mod">
          <ac:chgData name="Katy Kizer" userId="4c25d5a3-bd6c-4e3c-8414-fa10ef5095e7" providerId="ADAL" clId="{91E9933F-9CEA-489F-927B-DEC5B09B5F1E}" dt="2026-02-06T17:58:34.130" v="5295"/>
          <ac:spMkLst>
            <pc:docMk/>
            <pc:sldMk cId="2708553497" sldId="308"/>
            <ac:spMk id="18" creationId="{E12D44B6-9E09-CC1C-266A-E36890AF3AE9}"/>
          </ac:spMkLst>
        </pc:spChg>
        <pc:spChg chg="mod">
          <ac:chgData name="Katy Kizer" userId="4c25d5a3-bd6c-4e3c-8414-fa10ef5095e7" providerId="ADAL" clId="{91E9933F-9CEA-489F-927B-DEC5B09B5F1E}" dt="2026-02-06T17:58:34.130" v="5295"/>
          <ac:spMkLst>
            <pc:docMk/>
            <pc:sldMk cId="2708553497" sldId="308"/>
            <ac:spMk id="20" creationId="{D400D207-B025-F321-7CE9-1D7E03CE04D9}"/>
          </ac:spMkLst>
        </pc:spChg>
        <pc:spChg chg="mod">
          <ac:chgData name="Katy Kizer" userId="4c25d5a3-bd6c-4e3c-8414-fa10ef5095e7" providerId="ADAL" clId="{91E9933F-9CEA-489F-927B-DEC5B09B5F1E}" dt="2026-02-06T17:58:34.130" v="5295"/>
          <ac:spMkLst>
            <pc:docMk/>
            <pc:sldMk cId="2708553497" sldId="308"/>
            <ac:spMk id="21" creationId="{4A000CAD-702C-8BF9-821F-B725A12FA732}"/>
          </ac:spMkLst>
        </pc:spChg>
        <pc:spChg chg="mod">
          <ac:chgData name="Katy Kizer" userId="4c25d5a3-bd6c-4e3c-8414-fa10ef5095e7" providerId="ADAL" clId="{91E9933F-9CEA-489F-927B-DEC5B09B5F1E}" dt="2026-02-06T17:58:34.130" v="5295"/>
          <ac:spMkLst>
            <pc:docMk/>
            <pc:sldMk cId="2708553497" sldId="308"/>
            <ac:spMk id="23" creationId="{96D5FBC6-1635-0598-B739-5E81B99C8404}"/>
          </ac:spMkLst>
        </pc:spChg>
        <pc:spChg chg="mod">
          <ac:chgData name="Katy Kizer" userId="4c25d5a3-bd6c-4e3c-8414-fa10ef5095e7" providerId="ADAL" clId="{91E9933F-9CEA-489F-927B-DEC5B09B5F1E}" dt="2026-02-06T17:58:34.130" v="5295"/>
          <ac:spMkLst>
            <pc:docMk/>
            <pc:sldMk cId="2708553497" sldId="308"/>
            <ac:spMk id="24" creationId="{C37B16DB-20AB-7D58-2DD9-2C21ECD3B9A0}"/>
          </ac:spMkLst>
        </pc:spChg>
        <pc:grpChg chg="add mod">
          <ac:chgData name="Katy Kizer" userId="4c25d5a3-bd6c-4e3c-8414-fa10ef5095e7" providerId="ADAL" clId="{91E9933F-9CEA-489F-927B-DEC5B09B5F1E}" dt="2026-02-06T17:58:37.742" v="5300" actId="1037"/>
          <ac:grpSpMkLst>
            <pc:docMk/>
            <pc:sldMk cId="2708553497" sldId="308"/>
            <ac:grpSpMk id="16" creationId="{E9A58D81-E355-109E-896F-FE0821BA563F}"/>
          </ac:grpSpMkLst>
        </pc:grpChg>
        <pc:grpChg chg="add mod">
          <ac:chgData name="Katy Kizer" userId="4c25d5a3-bd6c-4e3c-8414-fa10ef5095e7" providerId="ADAL" clId="{91E9933F-9CEA-489F-927B-DEC5B09B5F1E}" dt="2026-02-06T17:58:37.742" v="5300" actId="1037"/>
          <ac:grpSpMkLst>
            <pc:docMk/>
            <pc:sldMk cId="2708553497" sldId="308"/>
            <ac:grpSpMk id="19" creationId="{B7ECBF51-8FE5-EFFB-CEE0-55084A46F72F}"/>
          </ac:grpSpMkLst>
        </pc:grpChg>
        <pc:grpChg chg="add mod">
          <ac:chgData name="Katy Kizer" userId="4c25d5a3-bd6c-4e3c-8414-fa10ef5095e7" providerId="ADAL" clId="{91E9933F-9CEA-489F-927B-DEC5B09B5F1E}" dt="2026-02-06T17:58:37.742" v="5300" actId="1037"/>
          <ac:grpSpMkLst>
            <pc:docMk/>
            <pc:sldMk cId="2708553497" sldId="308"/>
            <ac:grpSpMk id="22" creationId="{7B85DDE8-945D-3E8C-02A9-D87C5BC8A511}"/>
          </ac:grpSpMkLst>
        </pc:grpChg>
        <pc:picChg chg="mod">
          <ac:chgData name="Katy Kizer" userId="4c25d5a3-bd6c-4e3c-8414-fa10ef5095e7" providerId="ADAL" clId="{91E9933F-9CEA-489F-927B-DEC5B09B5F1E}" dt="2026-02-06T17:58:31.237" v="5293" actId="1076"/>
          <ac:picMkLst>
            <pc:docMk/>
            <pc:sldMk cId="2708553497" sldId="308"/>
            <ac:picMk id="4" creationId="{F42C37E0-7B89-B196-BBE5-AC0B583B9814}"/>
          </ac:picMkLst>
        </pc:picChg>
        <pc:picChg chg="mod">
          <ac:chgData name="Katy Kizer" userId="4c25d5a3-bd6c-4e3c-8414-fa10ef5095e7" providerId="ADAL" clId="{91E9933F-9CEA-489F-927B-DEC5B09B5F1E}" dt="2026-02-06T17:58:33.342" v="5294" actId="1076"/>
          <ac:picMkLst>
            <pc:docMk/>
            <pc:sldMk cId="2708553497" sldId="308"/>
            <ac:picMk id="6" creationId="{7A807EFA-878B-623B-8229-07FD8E5F6CC9}"/>
          </ac:picMkLst>
        </pc:picChg>
        <pc:picChg chg="add mod ord">
          <ac:chgData name="Katy Kizer" userId="4c25d5a3-bd6c-4e3c-8414-fa10ef5095e7" providerId="ADAL" clId="{91E9933F-9CEA-489F-927B-DEC5B09B5F1E}" dt="2026-02-06T17:57:02.391" v="5195" actId="1076"/>
          <ac:picMkLst>
            <pc:docMk/>
            <pc:sldMk cId="2708553497" sldId="308"/>
            <ac:picMk id="9" creationId="{AA003252-CB2E-B331-9A3D-2446C5E9D528}"/>
          </ac:picMkLst>
        </pc:picChg>
        <pc:picChg chg="add mod ord">
          <ac:chgData name="Katy Kizer" userId="4c25d5a3-bd6c-4e3c-8414-fa10ef5095e7" providerId="ADAL" clId="{91E9933F-9CEA-489F-927B-DEC5B09B5F1E}" dt="2026-02-06T17:56:48.748" v="5190" actId="1076"/>
          <ac:picMkLst>
            <pc:docMk/>
            <pc:sldMk cId="2708553497" sldId="308"/>
            <ac:picMk id="11" creationId="{3630F403-6586-8212-B2DC-EC8D2C2B7244}"/>
          </ac:picMkLst>
        </pc:picChg>
        <pc:picChg chg="add mod">
          <ac:chgData name="Katy Kizer" userId="4c25d5a3-bd6c-4e3c-8414-fa10ef5095e7" providerId="ADAL" clId="{91E9933F-9CEA-489F-927B-DEC5B09B5F1E}" dt="2026-02-06T17:55:11.048" v="5056" actId="14861"/>
          <ac:picMkLst>
            <pc:docMk/>
            <pc:sldMk cId="2708553497" sldId="308"/>
            <ac:picMk id="13" creationId="{BABCBF5D-D755-691D-F927-A9D3AD15112C}"/>
          </ac:picMkLst>
        </pc:picChg>
        <pc:picChg chg="add mod">
          <ac:chgData name="Katy Kizer" userId="4c25d5a3-bd6c-4e3c-8414-fa10ef5095e7" providerId="ADAL" clId="{91E9933F-9CEA-489F-927B-DEC5B09B5F1E}" dt="2026-02-06T17:57:16.574" v="5202" actId="1037"/>
          <ac:picMkLst>
            <pc:docMk/>
            <pc:sldMk cId="2708553497" sldId="308"/>
            <ac:picMk id="14" creationId="{D8DA41FB-6187-25C5-FC10-10468556D39F}"/>
          </ac:picMkLst>
        </pc:picChg>
        <pc:picChg chg="add mod">
          <ac:chgData name="Katy Kizer" userId="4c25d5a3-bd6c-4e3c-8414-fa10ef5095e7" providerId="ADAL" clId="{91E9933F-9CEA-489F-927B-DEC5B09B5F1E}" dt="2026-02-06T17:57:13.999" v="5199" actId="1076"/>
          <ac:picMkLst>
            <pc:docMk/>
            <pc:sldMk cId="2708553497" sldId="308"/>
            <ac:picMk id="15" creationId="{FD2DCA22-A7ED-3D49-8A75-DC28C29C2684}"/>
          </ac:picMkLst>
        </pc:picChg>
      </pc:sldChg>
      <pc:sldChg chg="addSp delSp modSp add mod modNotesTx">
        <pc:chgData name="Katy Kizer" userId="4c25d5a3-bd6c-4e3c-8414-fa10ef5095e7" providerId="ADAL" clId="{91E9933F-9CEA-489F-927B-DEC5B09B5F1E}" dt="2026-02-06T17:43:38.829" v="4633" actId="20577"/>
        <pc:sldMkLst>
          <pc:docMk/>
          <pc:sldMk cId="4065477952" sldId="309"/>
        </pc:sldMkLst>
        <pc:spChg chg="mod">
          <ac:chgData name="Katy Kizer" userId="4c25d5a3-bd6c-4e3c-8414-fa10ef5095e7" providerId="ADAL" clId="{91E9933F-9CEA-489F-927B-DEC5B09B5F1E}" dt="2026-02-06T17:26:09.324" v="4311" actId="1038"/>
          <ac:spMkLst>
            <pc:docMk/>
            <pc:sldMk cId="4065477952" sldId="309"/>
            <ac:spMk id="3" creationId="{32AB1AA4-268C-FB6A-79B5-91F3FC6144F6}"/>
          </ac:spMkLst>
        </pc:spChg>
        <pc:spChg chg="add mod">
          <ac:chgData name="Katy Kizer" userId="4c25d5a3-bd6c-4e3c-8414-fa10ef5095e7" providerId="ADAL" clId="{91E9933F-9CEA-489F-927B-DEC5B09B5F1E}" dt="2026-02-06T17:26:56.917" v="4326" actId="14100"/>
          <ac:spMkLst>
            <pc:docMk/>
            <pc:sldMk cId="4065477952" sldId="309"/>
            <ac:spMk id="5" creationId="{DAA91BBC-D209-C1F5-25A2-A8A9EE500F86}"/>
          </ac:spMkLst>
        </pc:spChg>
        <pc:spChg chg="mod">
          <ac:chgData name="Katy Kizer" userId="4c25d5a3-bd6c-4e3c-8414-fa10ef5095e7" providerId="ADAL" clId="{91E9933F-9CEA-489F-927B-DEC5B09B5F1E}" dt="2026-02-06T17:24:19.372" v="4270"/>
          <ac:spMkLst>
            <pc:docMk/>
            <pc:sldMk cId="4065477952" sldId="309"/>
            <ac:spMk id="14" creationId="{3BB137E1-879F-58A1-C108-7FB524E0F15D}"/>
          </ac:spMkLst>
        </pc:spChg>
        <pc:picChg chg="mod">
          <ac:chgData name="Katy Kizer" userId="4c25d5a3-bd6c-4e3c-8414-fa10ef5095e7" providerId="ADAL" clId="{91E9933F-9CEA-489F-927B-DEC5B09B5F1E}" dt="2026-02-06T17:25:38.956" v="4292" actId="1076"/>
          <ac:picMkLst>
            <pc:docMk/>
            <pc:sldMk cId="4065477952" sldId="309"/>
            <ac:picMk id="8" creationId="{6374B968-7E8D-71A0-6E1A-2BBE1CCB4253}"/>
          </ac:picMkLst>
        </pc:picChg>
        <pc:picChg chg="add mod">
          <ac:chgData name="Katy Kizer" userId="4c25d5a3-bd6c-4e3c-8414-fa10ef5095e7" providerId="ADAL" clId="{91E9933F-9CEA-489F-927B-DEC5B09B5F1E}" dt="2026-02-06T17:33:49.202" v="4386" actId="14861"/>
          <ac:picMkLst>
            <pc:docMk/>
            <pc:sldMk cId="4065477952" sldId="309"/>
            <ac:picMk id="21" creationId="{36B15E07-0732-30EF-0D75-1137337C98FA}"/>
          </ac:picMkLst>
        </pc:picChg>
        <pc:cxnChg chg="add mod">
          <ac:chgData name="Katy Kizer" userId="4c25d5a3-bd6c-4e3c-8414-fa10ef5095e7" providerId="ADAL" clId="{91E9933F-9CEA-489F-927B-DEC5B09B5F1E}" dt="2026-02-06T17:27:09.238" v="4328" actId="14100"/>
          <ac:cxnSpMkLst>
            <pc:docMk/>
            <pc:sldMk cId="4065477952" sldId="309"/>
            <ac:cxnSpMk id="12" creationId="{D0353F0F-D7B2-4E7B-420C-0CBFD5E88548}"/>
          </ac:cxnSpMkLst>
        </pc:cxnChg>
      </pc:sldChg>
      <pc:sldChg chg="addSp delSp modSp add mod modNotesTx">
        <pc:chgData name="Katy Kizer" userId="4c25d5a3-bd6c-4e3c-8414-fa10ef5095e7" providerId="ADAL" clId="{91E9933F-9CEA-489F-927B-DEC5B09B5F1E}" dt="2026-02-06T18:29:03.965" v="8137" actId="20577"/>
        <pc:sldMkLst>
          <pc:docMk/>
          <pc:sldMk cId="3866980266" sldId="311"/>
        </pc:sldMkLst>
        <pc:spChg chg="mod">
          <ac:chgData name="Katy Kizer" userId="4c25d5a3-bd6c-4e3c-8414-fa10ef5095e7" providerId="ADAL" clId="{91E9933F-9CEA-489F-927B-DEC5B09B5F1E}" dt="2026-02-06T18:11:13.462" v="6986" actId="20577"/>
          <ac:spMkLst>
            <pc:docMk/>
            <pc:sldMk cId="3866980266" sldId="311"/>
            <ac:spMk id="6" creationId="{05439FE1-1FD3-59E5-98F1-6BCB97422B70}"/>
          </ac:spMkLst>
        </pc:spChg>
        <pc:spChg chg="mod">
          <ac:chgData name="Katy Kizer" userId="4c25d5a3-bd6c-4e3c-8414-fa10ef5095e7" providerId="ADAL" clId="{91E9933F-9CEA-489F-927B-DEC5B09B5F1E}" dt="2026-02-06T18:29:03.965" v="8137" actId="20577"/>
          <ac:spMkLst>
            <pc:docMk/>
            <pc:sldMk cId="3866980266" sldId="311"/>
            <ac:spMk id="12" creationId="{45001E55-25AE-4DC2-A8D8-AA9C8C863295}"/>
          </ac:spMkLst>
        </pc:spChg>
        <pc:spChg chg="add del mod">
          <ac:chgData name="Katy Kizer" userId="4c25d5a3-bd6c-4e3c-8414-fa10ef5095e7" providerId="ADAL" clId="{91E9933F-9CEA-489F-927B-DEC5B09B5F1E}" dt="2026-02-06T18:28:06.372" v="8132" actId="1076"/>
          <ac:spMkLst>
            <pc:docMk/>
            <pc:sldMk cId="3866980266" sldId="311"/>
            <ac:spMk id="13" creationId="{F979CA7D-AEE0-1538-0960-4BEFC6FB89FC}"/>
          </ac:spMkLst>
        </pc:spChg>
        <pc:spChg chg="mod">
          <ac:chgData name="Katy Kizer" userId="4c25d5a3-bd6c-4e3c-8414-fa10ef5095e7" providerId="ADAL" clId="{91E9933F-9CEA-489F-927B-DEC5B09B5F1E}" dt="2026-02-06T18:28:06.372" v="8132" actId="1076"/>
          <ac:spMkLst>
            <pc:docMk/>
            <pc:sldMk cId="3866980266" sldId="311"/>
            <ac:spMk id="14" creationId="{8053A0AE-C8F2-A4D4-9F25-662E986A44AE}"/>
          </ac:spMkLst>
        </pc:spChg>
      </pc:sldChg>
      <pc:sldChg chg="addSp delSp modSp new mod modNotesTx">
        <pc:chgData name="Katy Kizer" userId="4c25d5a3-bd6c-4e3c-8414-fa10ef5095e7" providerId="ADAL" clId="{91E9933F-9CEA-489F-927B-DEC5B09B5F1E}" dt="2026-02-06T18:24:34.457" v="7772" actId="207"/>
        <pc:sldMkLst>
          <pc:docMk/>
          <pc:sldMk cId="739225911" sldId="312"/>
        </pc:sldMkLst>
        <pc:spChg chg="add mod">
          <ac:chgData name="Katy Kizer" userId="4c25d5a3-bd6c-4e3c-8414-fa10ef5095e7" providerId="ADAL" clId="{91E9933F-9CEA-489F-927B-DEC5B09B5F1E}" dt="2026-02-06T18:24:34.457" v="7772" actId="207"/>
          <ac:spMkLst>
            <pc:docMk/>
            <pc:sldMk cId="739225911" sldId="312"/>
            <ac:spMk id="7" creationId="{BA45C4EB-2C0E-2418-B79E-0DB7DFD3B21F}"/>
          </ac:spMkLst>
        </pc:spChg>
      </pc:sldChg>
      <pc:sldChg chg="add modNotesTx">
        <pc:chgData name="Katy Kizer" userId="4c25d5a3-bd6c-4e3c-8414-fa10ef5095e7" providerId="ADAL" clId="{91E9933F-9CEA-489F-927B-DEC5B09B5F1E}" dt="2026-02-06T19:24:48.731" v="11759"/>
        <pc:sldMkLst>
          <pc:docMk/>
          <pc:sldMk cId="1664331162" sldId="313"/>
        </pc:sldMkLst>
      </pc:sldChg>
      <pc:sldChg chg="addSp delSp modSp add mod modNotesTx">
        <pc:chgData name="Katy Kizer" userId="4c25d5a3-bd6c-4e3c-8414-fa10ef5095e7" providerId="ADAL" clId="{91E9933F-9CEA-489F-927B-DEC5B09B5F1E}" dt="2026-02-06T19:23:14.488" v="11751" actId="207"/>
        <pc:sldMkLst>
          <pc:docMk/>
          <pc:sldMk cId="2113464765" sldId="314"/>
        </pc:sldMkLst>
        <pc:spChg chg="mod">
          <ac:chgData name="Katy Kizer" userId="4c25d5a3-bd6c-4e3c-8414-fa10ef5095e7" providerId="ADAL" clId="{91E9933F-9CEA-489F-927B-DEC5B09B5F1E}" dt="2026-02-06T19:23:14.488" v="11751" actId="207"/>
          <ac:spMkLst>
            <pc:docMk/>
            <pc:sldMk cId="2113464765" sldId="314"/>
            <ac:spMk id="2" creationId="{FD0E79C4-F330-FE9A-F62F-0D8E26BAD456}"/>
          </ac:spMkLst>
        </pc:spChg>
        <pc:spChg chg="mod">
          <ac:chgData name="Katy Kizer" userId="4c25d5a3-bd6c-4e3c-8414-fa10ef5095e7" providerId="ADAL" clId="{91E9933F-9CEA-489F-927B-DEC5B09B5F1E}" dt="2026-02-06T19:23:12.199" v="11750" actId="1076"/>
          <ac:spMkLst>
            <pc:docMk/>
            <pc:sldMk cId="2113464765" sldId="314"/>
            <ac:spMk id="13" creationId="{C1077C25-2342-332C-8910-8370707E46FA}"/>
          </ac:spMkLst>
        </pc:spChg>
        <pc:picChg chg="mod ord">
          <ac:chgData name="Katy Kizer" userId="4c25d5a3-bd6c-4e3c-8414-fa10ef5095e7" providerId="ADAL" clId="{91E9933F-9CEA-489F-927B-DEC5B09B5F1E}" dt="2026-02-06T19:23:12.199" v="11750" actId="1076"/>
          <ac:picMkLst>
            <pc:docMk/>
            <pc:sldMk cId="2113464765" sldId="314"/>
            <ac:picMk id="11" creationId="{12BB53CE-7EEC-158E-54B3-4BDFA8A13C03}"/>
          </ac:picMkLst>
        </pc:picChg>
        <pc:picChg chg="mod">
          <ac:chgData name="Katy Kizer" userId="4c25d5a3-bd6c-4e3c-8414-fa10ef5095e7" providerId="ADAL" clId="{91E9933F-9CEA-489F-927B-DEC5B09B5F1E}" dt="2026-02-06T19:23:12.199" v="11750" actId="1076"/>
          <ac:picMkLst>
            <pc:docMk/>
            <pc:sldMk cId="2113464765" sldId="314"/>
            <ac:picMk id="12" creationId="{31C59696-08E3-92B9-2C4F-3217555CD2C0}"/>
          </ac:picMkLst>
        </pc:picChg>
      </pc:sldChg>
      <pc:sldChg chg="addSp delSp modSp add mod modNotesTx">
        <pc:chgData name="Katy Kizer" userId="4c25d5a3-bd6c-4e3c-8414-fa10ef5095e7" providerId="ADAL" clId="{91E9933F-9CEA-489F-927B-DEC5B09B5F1E}" dt="2026-02-06T23:13:15.416" v="13593" actId="20577"/>
        <pc:sldMkLst>
          <pc:docMk/>
          <pc:sldMk cId="1211451502" sldId="315"/>
        </pc:sldMkLst>
        <pc:spChg chg="mod">
          <ac:chgData name="Katy Kizer" userId="4c25d5a3-bd6c-4e3c-8414-fa10ef5095e7" providerId="ADAL" clId="{91E9933F-9CEA-489F-927B-DEC5B09B5F1E}" dt="2026-02-06T19:27:45.014" v="11856" actId="1076"/>
          <ac:spMkLst>
            <pc:docMk/>
            <pc:sldMk cId="1211451502" sldId="315"/>
            <ac:spMk id="2" creationId="{57695938-1CBE-F2DB-7BBD-D4CD9DD889B6}"/>
          </ac:spMkLst>
        </pc:spChg>
        <pc:spChg chg="mod">
          <ac:chgData name="Katy Kizer" userId="4c25d5a3-bd6c-4e3c-8414-fa10ef5095e7" providerId="ADAL" clId="{91E9933F-9CEA-489F-927B-DEC5B09B5F1E}" dt="2026-02-06T19:29:03.173" v="11957"/>
          <ac:spMkLst>
            <pc:docMk/>
            <pc:sldMk cId="1211451502" sldId="315"/>
            <ac:spMk id="6" creationId="{DB0B33D3-76BE-0B7E-D576-EAA3DFDC10F1}"/>
          </ac:spMkLst>
        </pc:spChg>
        <pc:spChg chg="mod">
          <ac:chgData name="Katy Kizer" userId="4c25d5a3-bd6c-4e3c-8414-fa10ef5095e7" providerId="ADAL" clId="{91E9933F-9CEA-489F-927B-DEC5B09B5F1E}" dt="2026-02-06T19:29:03.173" v="11957"/>
          <ac:spMkLst>
            <pc:docMk/>
            <pc:sldMk cId="1211451502" sldId="315"/>
            <ac:spMk id="7" creationId="{545FB818-2E4E-0241-CE6C-8FC6AE987B22}"/>
          </ac:spMkLst>
        </pc:spChg>
        <pc:spChg chg="mod">
          <ac:chgData name="Katy Kizer" userId="4c25d5a3-bd6c-4e3c-8414-fa10ef5095e7" providerId="ADAL" clId="{91E9933F-9CEA-489F-927B-DEC5B09B5F1E}" dt="2026-02-06T19:29:03.173" v="11957"/>
          <ac:spMkLst>
            <pc:docMk/>
            <pc:sldMk cId="1211451502" sldId="315"/>
            <ac:spMk id="9" creationId="{3E8CD4CF-762D-497E-7FB2-6A7B7236DF40}"/>
          </ac:spMkLst>
        </pc:spChg>
        <pc:spChg chg="mod">
          <ac:chgData name="Katy Kizer" userId="4c25d5a3-bd6c-4e3c-8414-fa10ef5095e7" providerId="ADAL" clId="{91E9933F-9CEA-489F-927B-DEC5B09B5F1E}" dt="2026-02-06T19:29:03.173" v="11957"/>
          <ac:spMkLst>
            <pc:docMk/>
            <pc:sldMk cId="1211451502" sldId="315"/>
            <ac:spMk id="10" creationId="{06AFD2D0-4098-0616-AA22-9436173CAAB4}"/>
          </ac:spMkLst>
        </pc:spChg>
        <pc:grpChg chg="add mod">
          <ac:chgData name="Katy Kizer" userId="4c25d5a3-bd6c-4e3c-8414-fa10ef5095e7" providerId="ADAL" clId="{91E9933F-9CEA-489F-927B-DEC5B09B5F1E}" dt="2026-02-06T19:29:03.173" v="11957"/>
          <ac:grpSpMkLst>
            <pc:docMk/>
            <pc:sldMk cId="1211451502" sldId="315"/>
            <ac:grpSpMk id="4" creationId="{48D705E9-5201-58D7-47EE-BE322734D014}"/>
          </ac:grpSpMkLst>
        </pc:grpChg>
      </pc:sldChg>
      <pc:sldChg chg="addSp delSp modSp new mod modClrScheme chgLayout modNotesTx">
        <pc:chgData name="Katy Kizer" userId="4c25d5a3-bd6c-4e3c-8414-fa10ef5095e7" providerId="ADAL" clId="{91E9933F-9CEA-489F-927B-DEC5B09B5F1E}" dt="2026-02-06T19:59:13.937" v="13460" actId="478"/>
        <pc:sldMkLst>
          <pc:docMk/>
          <pc:sldMk cId="1260931842" sldId="2147483622"/>
        </pc:sldMkLst>
        <pc:spChg chg="mod">
          <ac:chgData name="Katy Kizer" userId="4c25d5a3-bd6c-4e3c-8414-fa10ef5095e7" providerId="ADAL" clId="{91E9933F-9CEA-489F-927B-DEC5B09B5F1E}" dt="2026-02-06T19:58:53.019" v="13445" actId="26606"/>
          <ac:spMkLst>
            <pc:docMk/>
            <pc:sldMk cId="1260931842" sldId="2147483622"/>
            <ac:spMk id="2" creationId="{9E14195F-2F58-A2DD-B831-20E0517ACF78}"/>
          </ac:spMkLst>
        </pc:spChg>
        <pc:spChg chg="add mod">
          <ac:chgData name="Katy Kizer" userId="4c25d5a3-bd6c-4e3c-8414-fa10ef5095e7" providerId="ADAL" clId="{91E9933F-9CEA-489F-927B-DEC5B09B5F1E}" dt="2026-02-06T19:59:00.991" v="13454" actId="20577"/>
          <ac:spMkLst>
            <pc:docMk/>
            <pc:sldMk cId="1260931842" sldId="2147483622"/>
            <ac:spMk id="11" creationId="{E55461AA-DBB0-D14A-6434-5421AA4471D0}"/>
          </ac:spMkLst>
        </pc:spChg>
        <pc:picChg chg="add mod">
          <ac:chgData name="Katy Kizer" userId="4c25d5a3-bd6c-4e3c-8414-fa10ef5095e7" providerId="ADAL" clId="{91E9933F-9CEA-489F-927B-DEC5B09B5F1E}" dt="2026-02-06T19:59:09.162" v="13457" actId="692"/>
          <ac:picMkLst>
            <pc:docMk/>
            <pc:sldMk cId="1260931842" sldId="2147483622"/>
            <ac:picMk id="12" creationId="{3BE008B6-62D9-F572-153E-C2C8A62D5561}"/>
          </ac:picMkLst>
        </pc:picChg>
      </pc:sldChg>
      <pc:sldChg chg="addSp modSp add mod modNotesTx">
        <pc:chgData name="Katy Kizer" userId="4c25d5a3-bd6c-4e3c-8414-fa10ef5095e7" providerId="ADAL" clId="{91E9933F-9CEA-489F-927B-DEC5B09B5F1E}" dt="2026-02-06T19:56:48.320" v="13182" actId="313"/>
        <pc:sldMkLst>
          <pc:docMk/>
          <pc:sldMk cId="2048347022" sldId="2147483623"/>
        </pc:sldMkLst>
        <pc:spChg chg="mod">
          <ac:chgData name="Katy Kizer" userId="4c25d5a3-bd6c-4e3c-8414-fa10ef5095e7" providerId="ADAL" clId="{91E9933F-9CEA-489F-927B-DEC5B09B5F1E}" dt="2026-02-06T19:54:21.295" v="12677" actId="207"/>
          <ac:spMkLst>
            <pc:docMk/>
            <pc:sldMk cId="2048347022" sldId="2147483623"/>
            <ac:spMk id="2" creationId="{32B3E670-5A03-FC03-8ED5-2ED4F82BCF98}"/>
          </ac:spMkLst>
        </pc:spChg>
        <pc:spChg chg="add mod">
          <ac:chgData name="Katy Kizer" userId="4c25d5a3-bd6c-4e3c-8414-fa10ef5095e7" providerId="ADAL" clId="{91E9933F-9CEA-489F-927B-DEC5B09B5F1E}" dt="2026-02-06T19:53:45.925" v="12671"/>
          <ac:spMkLst>
            <pc:docMk/>
            <pc:sldMk cId="2048347022" sldId="2147483623"/>
            <ac:spMk id="3" creationId="{5C84D86E-8B71-7BB9-FED3-27C49663C297}"/>
          </ac:spMkLst>
        </pc:spChg>
      </pc:sldChg>
    </pc:docChg>
  </pc:docChgLst>
  <pc:docChgLst>
    <pc:chgData name="Lisa Micou" userId="8f72a511-f890-490c-98c3-51a65e2ae929" providerId="ADAL" clId="{F8B9D21E-57C9-529D-9A88-E3EF5677927F}"/>
    <pc:docChg chg="custSel modSld">
      <pc:chgData name="Lisa Micou" userId="8f72a511-f890-490c-98c3-51a65e2ae929" providerId="ADAL" clId="{F8B9D21E-57C9-529D-9A88-E3EF5677927F}" dt="2026-02-09T18:47:41.274" v="601" actId="20577"/>
      <pc:docMkLst>
        <pc:docMk/>
      </pc:docMkLst>
      <pc:sldChg chg="modNotesTx">
        <pc:chgData name="Lisa Micou" userId="8f72a511-f890-490c-98c3-51a65e2ae929" providerId="ADAL" clId="{F8B9D21E-57C9-529D-9A88-E3EF5677927F}" dt="2026-02-09T14:44:09.821" v="577" actId="20577"/>
        <pc:sldMkLst>
          <pc:docMk/>
          <pc:sldMk cId="2503863989" sldId="258"/>
        </pc:sldMkLst>
      </pc:sldChg>
      <pc:sldChg chg="modNotesTx">
        <pc:chgData name="Lisa Micou" userId="8f72a511-f890-490c-98c3-51a65e2ae929" providerId="ADAL" clId="{F8B9D21E-57C9-529D-9A88-E3EF5677927F}" dt="2026-02-09T15:09:12.723" v="599" actId="20577"/>
        <pc:sldMkLst>
          <pc:docMk/>
          <pc:sldMk cId="1068039037" sldId="268"/>
        </pc:sldMkLst>
      </pc:sldChg>
      <pc:sldChg chg="modSp mod modNotesTx">
        <pc:chgData name="Lisa Micou" userId="8f72a511-f890-490c-98c3-51a65e2ae929" providerId="ADAL" clId="{F8B9D21E-57C9-529D-9A88-E3EF5677927F}" dt="2026-02-06T19:56:59.383" v="78" actId="20577"/>
        <pc:sldMkLst>
          <pc:docMk/>
          <pc:sldMk cId="80117136" sldId="271"/>
        </pc:sldMkLst>
        <pc:spChg chg="mod">
          <ac:chgData name="Lisa Micou" userId="8f72a511-f890-490c-98c3-51a65e2ae929" providerId="ADAL" clId="{F8B9D21E-57C9-529D-9A88-E3EF5677927F}" dt="2026-02-06T19:53:16.813" v="44" actId="20577"/>
          <ac:spMkLst>
            <pc:docMk/>
            <pc:sldMk cId="80117136" sldId="271"/>
            <ac:spMk id="6" creationId="{1134697A-D7FE-19D3-8FF3-49DF06B5981B}"/>
          </ac:spMkLst>
        </pc:spChg>
      </pc:sldChg>
      <pc:sldChg chg="modNotesTx">
        <pc:chgData name="Lisa Micou" userId="8f72a511-f890-490c-98c3-51a65e2ae929" providerId="ADAL" clId="{F8B9D21E-57C9-529D-9A88-E3EF5677927F}" dt="2026-02-06T19:48:54.345" v="42" actId="20577"/>
        <pc:sldMkLst>
          <pc:docMk/>
          <pc:sldMk cId="2451205050" sldId="273"/>
        </pc:sldMkLst>
      </pc:sldChg>
      <pc:sldChg chg="modSp mod modNotesTx">
        <pc:chgData name="Lisa Micou" userId="8f72a511-f890-490c-98c3-51a65e2ae929" providerId="ADAL" clId="{F8B9D21E-57C9-529D-9A88-E3EF5677927F}" dt="2026-02-06T20:11:04.746" v="242" actId="20577"/>
        <pc:sldMkLst>
          <pc:docMk/>
          <pc:sldMk cId="2236645766" sldId="275"/>
        </pc:sldMkLst>
        <pc:spChg chg="mod">
          <ac:chgData name="Lisa Micou" userId="8f72a511-f890-490c-98c3-51a65e2ae929" providerId="ADAL" clId="{F8B9D21E-57C9-529D-9A88-E3EF5677927F}" dt="2026-02-06T20:07:35.778" v="84" actId="20577"/>
          <ac:spMkLst>
            <pc:docMk/>
            <pc:sldMk cId="2236645766" sldId="275"/>
            <ac:spMk id="6" creationId="{DB2F7D2B-0F79-D1FE-716F-10C9FD17F01D}"/>
          </ac:spMkLst>
        </pc:spChg>
      </pc:sldChg>
      <pc:sldChg chg="modNotesTx">
        <pc:chgData name="Lisa Micou" userId="8f72a511-f890-490c-98c3-51a65e2ae929" providerId="ADAL" clId="{F8B9D21E-57C9-529D-9A88-E3EF5677927F}" dt="2026-02-06T20:20:27.606" v="309" actId="20577"/>
        <pc:sldMkLst>
          <pc:docMk/>
          <pc:sldMk cId="958906677" sldId="276"/>
        </pc:sldMkLst>
      </pc:sldChg>
      <pc:sldChg chg="modNotesTx">
        <pc:chgData name="Lisa Micou" userId="8f72a511-f890-490c-98c3-51a65e2ae929" providerId="ADAL" clId="{F8B9D21E-57C9-529D-9A88-E3EF5677927F}" dt="2026-02-06T20:12:34.075" v="250" actId="20577"/>
        <pc:sldMkLst>
          <pc:docMk/>
          <pc:sldMk cId="1153995587" sldId="279"/>
        </pc:sldMkLst>
      </pc:sldChg>
      <pc:sldChg chg="modNotesTx">
        <pc:chgData name="Lisa Micou" userId="8f72a511-f890-490c-98c3-51a65e2ae929" providerId="ADAL" clId="{F8B9D21E-57C9-529D-9A88-E3EF5677927F}" dt="2026-02-09T14:35:44.865" v="570" actId="20577"/>
        <pc:sldMkLst>
          <pc:docMk/>
          <pc:sldMk cId="954812129" sldId="280"/>
        </pc:sldMkLst>
      </pc:sldChg>
      <pc:sldChg chg="modNotesTx">
        <pc:chgData name="Lisa Micou" userId="8f72a511-f890-490c-98c3-51a65e2ae929" providerId="ADAL" clId="{F8B9D21E-57C9-529D-9A88-E3EF5677927F}" dt="2026-02-09T18:47:41.274" v="601" actId="20577"/>
        <pc:sldMkLst>
          <pc:docMk/>
          <pc:sldMk cId="195967704" sldId="287"/>
        </pc:sldMkLst>
      </pc:sldChg>
      <pc:sldChg chg="modSp mod modNotesTx">
        <pc:chgData name="Lisa Micou" userId="8f72a511-f890-490c-98c3-51a65e2ae929" providerId="ADAL" clId="{F8B9D21E-57C9-529D-9A88-E3EF5677927F}" dt="2026-02-06T20:50:23.368" v="383" actId="20577"/>
        <pc:sldMkLst>
          <pc:docMk/>
          <pc:sldMk cId="200607743" sldId="291"/>
        </pc:sldMkLst>
        <pc:spChg chg="mod">
          <ac:chgData name="Lisa Micou" userId="8f72a511-f890-490c-98c3-51a65e2ae929" providerId="ADAL" clId="{F8B9D21E-57C9-529D-9A88-E3EF5677927F}" dt="2026-02-06T20:49:34.767" v="381" actId="20577"/>
          <ac:spMkLst>
            <pc:docMk/>
            <pc:sldMk cId="200607743" sldId="291"/>
            <ac:spMk id="9" creationId="{A47EAB07-4D0C-0B3A-4C0E-0203DA10D7EA}"/>
          </ac:spMkLst>
        </pc:spChg>
      </pc:sldChg>
      <pc:sldChg chg="modNotesTx">
        <pc:chgData name="Lisa Micou" userId="8f72a511-f890-490c-98c3-51a65e2ae929" providerId="ADAL" clId="{F8B9D21E-57C9-529D-9A88-E3EF5677927F}" dt="2026-02-06T20:15:38.356" v="265" actId="20577"/>
        <pc:sldMkLst>
          <pc:docMk/>
          <pc:sldMk cId="2145821059" sldId="293"/>
        </pc:sldMkLst>
      </pc:sldChg>
      <pc:sldChg chg="modNotesTx">
        <pc:chgData name="Lisa Micou" userId="8f72a511-f890-490c-98c3-51a65e2ae929" providerId="ADAL" clId="{F8B9D21E-57C9-529D-9A88-E3EF5677927F}" dt="2026-02-06T20:56:49.636" v="539" actId="20577"/>
        <pc:sldMkLst>
          <pc:docMk/>
          <pc:sldMk cId="782988307" sldId="297"/>
        </pc:sldMkLst>
      </pc:sldChg>
      <pc:sldChg chg="modNotesTx">
        <pc:chgData name="Lisa Micou" userId="8f72a511-f890-490c-98c3-51a65e2ae929" providerId="ADAL" clId="{F8B9D21E-57C9-529D-9A88-E3EF5677927F}" dt="2026-02-06T20:24:52.208" v="315" actId="20577"/>
        <pc:sldMkLst>
          <pc:docMk/>
          <pc:sldMk cId="600106852" sldId="298"/>
        </pc:sldMkLst>
      </pc:sldChg>
      <pc:sldChg chg="modNotesTx">
        <pc:chgData name="Lisa Micou" userId="8f72a511-f890-490c-98c3-51a65e2ae929" providerId="ADAL" clId="{F8B9D21E-57C9-529D-9A88-E3EF5677927F}" dt="2026-02-06T20:07:07.339" v="83" actId="20577"/>
        <pc:sldMkLst>
          <pc:docMk/>
          <pc:sldMk cId="645375202" sldId="299"/>
        </pc:sldMkLst>
      </pc:sldChg>
      <pc:sldChg chg="modNotesTx">
        <pc:chgData name="Lisa Micou" userId="8f72a511-f890-490c-98c3-51a65e2ae929" providerId="ADAL" clId="{F8B9D21E-57C9-529D-9A88-E3EF5677927F}" dt="2026-02-06T20:17:25.942" v="275" actId="20577"/>
        <pc:sldMkLst>
          <pc:docMk/>
          <pc:sldMk cId="986182602" sldId="300"/>
        </pc:sldMkLst>
      </pc:sldChg>
      <pc:sldChg chg="modNotesTx">
        <pc:chgData name="Lisa Micou" userId="8f72a511-f890-490c-98c3-51a65e2ae929" providerId="ADAL" clId="{F8B9D21E-57C9-529D-9A88-E3EF5677927F}" dt="2026-02-06T20:54:45.559" v="538" actId="20577"/>
        <pc:sldMkLst>
          <pc:docMk/>
          <pc:sldMk cId="95319299" sldId="302"/>
        </pc:sldMkLst>
      </pc:sldChg>
      <pc:sldChg chg="modNotesTx">
        <pc:chgData name="Lisa Micou" userId="8f72a511-f890-490c-98c3-51a65e2ae929" providerId="ADAL" clId="{F8B9D21E-57C9-529D-9A88-E3EF5677927F}" dt="2026-02-09T14:39:49.759" v="574" actId="20577"/>
        <pc:sldMkLst>
          <pc:docMk/>
          <pc:sldMk cId="1696124504" sldId="303"/>
        </pc:sldMkLst>
      </pc:sldChg>
      <pc:sldChg chg="modNotesTx">
        <pc:chgData name="Lisa Micou" userId="8f72a511-f890-490c-98c3-51a65e2ae929" providerId="ADAL" clId="{F8B9D21E-57C9-529D-9A88-E3EF5677927F}" dt="2026-02-06T20:29:54.565" v="317" actId="20577"/>
        <pc:sldMkLst>
          <pc:docMk/>
          <pc:sldMk cId="2708553497" sldId="308"/>
        </pc:sldMkLst>
      </pc:sldChg>
      <pc:sldChg chg="modSp mod modNotesTx">
        <pc:chgData name="Lisa Micou" userId="8f72a511-f890-490c-98c3-51a65e2ae929" providerId="ADAL" clId="{F8B9D21E-57C9-529D-9A88-E3EF5677927F}" dt="2026-02-06T20:32:09.906" v="320" actId="20577"/>
        <pc:sldMkLst>
          <pc:docMk/>
          <pc:sldMk cId="1664331162" sldId="313"/>
        </pc:sldMkLst>
        <pc:spChg chg="mod">
          <ac:chgData name="Lisa Micou" userId="8f72a511-f890-490c-98c3-51a65e2ae929" providerId="ADAL" clId="{F8B9D21E-57C9-529D-9A88-E3EF5677927F}" dt="2026-02-06T20:31:15.627" v="318" actId="20577"/>
          <ac:spMkLst>
            <pc:docMk/>
            <pc:sldMk cId="1664331162" sldId="313"/>
            <ac:spMk id="3" creationId="{9D64A240-0076-E384-CF1E-FF716175D69D}"/>
          </ac:spMkLst>
        </pc:spChg>
      </pc:sldChg>
      <pc:sldChg chg="modNotesTx">
        <pc:chgData name="Lisa Micou" userId="8f72a511-f890-490c-98c3-51a65e2ae929" providerId="ADAL" clId="{F8B9D21E-57C9-529D-9A88-E3EF5677927F}" dt="2026-02-06T20:47:48.871" v="379" actId="20577"/>
        <pc:sldMkLst>
          <pc:docMk/>
          <pc:sldMk cId="1211451502" sldId="315"/>
        </pc:sldMkLst>
      </pc:sldChg>
      <pc:sldChg chg="modNotesTx">
        <pc:chgData name="Lisa Micou" userId="8f72a511-f890-490c-98c3-51a65e2ae929" providerId="ADAL" clId="{F8B9D21E-57C9-529D-9A88-E3EF5677927F}" dt="2026-02-06T20:02:35.482" v="79" actId="20577"/>
        <pc:sldMkLst>
          <pc:docMk/>
          <pc:sldMk cId="2550079726" sldId="339"/>
        </pc:sldMkLst>
      </pc:sldChg>
      <pc:sldChg chg="modSp mod modNotesTx">
        <pc:chgData name="Lisa Micou" userId="8f72a511-f890-490c-98c3-51a65e2ae929" providerId="ADAL" clId="{F8B9D21E-57C9-529D-9A88-E3EF5677927F}" dt="2026-02-09T14:57:57.360" v="579" actId="20577"/>
        <pc:sldMkLst>
          <pc:docMk/>
          <pc:sldMk cId="1260931842" sldId="2147483622"/>
        </pc:sldMkLst>
        <pc:spChg chg="mod">
          <ac:chgData name="Lisa Micou" userId="8f72a511-f890-490c-98c3-51a65e2ae929" providerId="ADAL" clId="{F8B9D21E-57C9-529D-9A88-E3EF5677927F}" dt="2026-02-06T20:51:20.964" v="389" actId="20577"/>
          <ac:spMkLst>
            <pc:docMk/>
            <pc:sldMk cId="1260931842" sldId="2147483622"/>
            <ac:spMk id="11" creationId="{E55461AA-DBB0-D14A-6434-5421AA4471D0}"/>
          </ac:spMkLst>
        </pc:spChg>
      </pc:sldChg>
      <pc:sldChg chg="modSp modNotesTx">
        <pc:chgData name="Lisa Micou" userId="8f72a511-f890-490c-98c3-51a65e2ae929" providerId="ADAL" clId="{F8B9D21E-57C9-529D-9A88-E3EF5677927F}" dt="2026-02-06T20:54:04.084" v="530" actId="20577"/>
        <pc:sldMkLst>
          <pc:docMk/>
          <pc:sldMk cId="2048347022" sldId="2147483623"/>
        </pc:sldMkLst>
        <pc:graphicFrameChg chg="mod">
          <ac:chgData name="Lisa Micou" userId="8f72a511-f890-490c-98c3-51a65e2ae929" providerId="ADAL" clId="{F8B9D21E-57C9-529D-9A88-E3EF5677927F}" dt="2026-02-06T20:52:10.304" v="391" actId="20577"/>
          <ac:graphicFrameMkLst>
            <pc:docMk/>
            <pc:sldMk cId="2048347022" sldId="2147483623"/>
            <ac:graphicFrameMk id="8" creationId="{698FCD61-F7B0-9986-594F-006B7DB72B11}"/>
          </ac:graphicFrameMkLst>
        </pc:graphicFrameChg>
      </pc:sldChg>
      <pc:sldChg chg="modNotesTx">
        <pc:chgData name="Lisa Micou" userId="8f72a511-f890-490c-98c3-51a65e2ae929" providerId="ADAL" clId="{F8B9D21E-57C9-529D-9A88-E3EF5677927F}" dt="2026-02-09T15:03:41.816" v="584" actId="20577"/>
        <pc:sldMkLst>
          <pc:docMk/>
          <pc:sldMk cId="1179807745" sldId="2147483625"/>
        </pc:sldMkLst>
      </pc:sldChg>
      <pc:sldChg chg="modSp mod modNotesTx">
        <pc:chgData name="Lisa Micou" userId="8f72a511-f890-490c-98c3-51a65e2ae929" providerId="ADAL" clId="{F8B9D21E-57C9-529D-9A88-E3EF5677927F}" dt="2026-02-09T14:18:01.926" v="569" actId="20577"/>
        <pc:sldMkLst>
          <pc:docMk/>
          <pc:sldMk cId="1139404911" sldId="2147483628"/>
        </pc:sldMkLst>
        <pc:spChg chg="mod">
          <ac:chgData name="Lisa Micou" userId="8f72a511-f890-490c-98c3-51a65e2ae929" providerId="ADAL" clId="{F8B9D21E-57C9-529D-9A88-E3EF5677927F}" dt="2026-02-09T14:17:11.503" v="561" actId="20577"/>
          <ac:spMkLst>
            <pc:docMk/>
            <pc:sldMk cId="1139404911" sldId="2147483628"/>
            <ac:spMk id="6" creationId="{1F3BF2A1-E529-0C1B-B2B7-B8B55B568D0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27B7F-9E07-904A-B7D5-B35968A21E2B}"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19597BB9-02E0-1946-A487-FE5A1309A3FD}">
      <dgm:prSet phldrT="[Text]" custT="1"/>
      <dgm:spPr>
        <a:solidFill>
          <a:schemeClr val="accent6"/>
        </a:solidFill>
      </dgm:spPr>
      <dgm:t>
        <a:bodyPr/>
        <a:lstStyle/>
        <a:p>
          <a:r>
            <a:rPr lang="en-US" sz="2000" b="0" i="0">
              <a:latin typeface="Calibri" panose="020F0502020204030204" pitchFamily="34" charset="0"/>
              <a:cs typeface="Calibri" panose="020F0502020204030204" pitchFamily="34" charset="0"/>
            </a:rPr>
            <a:t>Resilience &amp; Future Ready Skills</a:t>
          </a:r>
        </a:p>
      </dgm:t>
    </dgm:pt>
    <dgm:pt modelId="{0ACC88B0-6212-7B43-B80F-ED54A84EFD3F}" type="parTrans" cxnId="{2CE1EED0-5FD7-1E49-B7FB-98C1A76CEDB2}">
      <dgm:prSet/>
      <dgm:spPr/>
      <dgm:t>
        <a:bodyPr/>
        <a:lstStyle/>
        <a:p>
          <a:endParaRPr lang="en-US" b="0" i="0">
            <a:latin typeface="Calibri" panose="020F0502020204030204" pitchFamily="34" charset="0"/>
            <a:cs typeface="Calibri" panose="020F0502020204030204" pitchFamily="34" charset="0"/>
          </a:endParaRPr>
        </a:p>
      </dgm:t>
    </dgm:pt>
    <dgm:pt modelId="{98AE73D1-A50F-3045-AF41-189E8C0B757F}" type="sibTrans" cxnId="{2CE1EED0-5FD7-1E49-B7FB-98C1A76CEDB2}">
      <dgm:prSet/>
      <dgm:spPr/>
      <dgm:t>
        <a:bodyPr/>
        <a:lstStyle/>
        <a:p>
          <a:endParaRPr lang="en-US" b="0" i="0">
            <a:latin typeface="Calibri" panose="020F0502020204030204" pitchFamily="34" charset="0"/>
            <a:cs typeface="Calibri" panose="020F0502020204030204" pitchFamily="34" charset="0"/>
          </a:endParaRPr>
        </a:p>
      </dgm:t>
    </dgm:pt>
    <dgm:pt modelId="{C11ADB48-A0EE-254B-B44F-01B17ED5162D}">
      <dgm:prSet phldrT="[Text]" custT="1"/>
      <dgm:spPr/>
      <dgm:t>
        <a:bodyPr/>
        <a:lstStyle/>
        <a:p>
          <a:pPr algn="ctr">
            <a:buFont typeface="Arial" panose="020B0604020202020204" pitchFamily="34" charset="0"/>
            <a:buChar char="•"/>
          </a:pPr>
          <a:r>
            <a:rPr lang="en-US" sz="1800" b="0" i="0">
              <a:latin typeface="Calibri" panose="020F0502020204030204" pitchFamily="34" charset="0"/>
              <a:cs typeface="Calibri" panose="020F0502020204030204" pitchFamily="34" charset="0"/>
            </a:rPr>
            <a:t>Explicit instruction of </a:t>
          </a:r>
          <a:br>
            <a:rPr lang="en-US" sz="1800" b="0" i="0">
              <a:latin typeface="Calibri" panose="020F0502020204030204" pitchFamily="34" charset="0"/>
              <a:cs typeface="Calibri" panose="020F0502020204030204" pitchFamily="34" charset="0"/>
            </a:rPr>
          </a:br>
          <a:r>
            <a:rPr lang="en-US" sz="1800" b="0" i="0">
              <a:latin typeface="Calibri" panose="020F0502020204030204" pitchFamily="34" charset="0"/>
              <a:cs typeface="Calibri" panose="020F0502020204030204" pitchFamily="34" charset="0"/>
            </a:rPr>
            <a:t>future ready skills</a:t>
          </a:r>
        </a:p>
        <a:p>
          <a:pPr algn="ctr">
            <a:buFont typeface="Arial" panose="020B0604020202020204" pitchFamily="34" charset="0"/>
            <a:buChar char="•"/>
          </a:pPr>
          <a:r>
            <a:rPr lang="en-US" sz="1800" b="0" i="0">
              <a:latin typeface="Calibri" panose="020F0502020204030204" pitchFamily="34" charset="0"/>
              <a:cs typeface="Calibri" panose="020F0502020204030204" pitchFamily="34" charset="0"/>
            </a:rPr>
            <a:t>Academic Integration of </a:t>
          </a:r>
          <a:br>
            <a:rPr lang="en-US" sz="1800" b="0" i="0">
              <a:latin typeface="Calibri" panose="020F0502020204030204" pitchFamily="34" charset="0"/>
              <a:cs typeface="Calibri" panose="020F0502020204030204" pitchFamily="34" charset="0"/>
            </a:rPr>
          </a:br>
          <a:r>
            <a:rPr lang="en-US" sz="1800" b="0" i="0">
              <a:latin typeface="Calibri" panose="020F0502020204030204" pitchFamily="34" charset="0"/>
              <a:cs typeface="Calibri" panose="020F0502020204030204" pitchFamily="34" charset="0"/>
            </a:rPr>
            <a:t>future ready skills</a:t>
          </a:r>
        </a:p>
      </dgm:t>
    </dgm:pt>
    <dgm:pt modelId="{B0AF72B8-22EF-DC41-BCAA-6C2B1FE65EBA}" type="parTrans" cxnId="{508BBEE7-4469-C745-BB20-0C25E3B0099C}">
      <dgm:prSet/>
      <dgm:spPr/>
      <dgm:t>
        <a:bodyPr/>
        <a:lstStyle/>
        <a:p>
          <a:endParaRPr lang="en-US" b="0" i="0">
            <a:latin typeface="Calibri" panose="020F0502020204030204" pitchFamily="34" charset="0"/>
            <a:cs typeface="Calibri" panose="020F0502020204030204" pitchFamily="34" charset="0"/>
          </a:endParaRPr>
        </a:p>
      </dgm:t>
    </dgm:pt>
    <dgm:pt modelId="{2351369B-3C22-414B-863F-681899A1FF83}" type="sibTrans" cxnId="{508BBEE7-4469-C745-BB20-0C25E3B0099C}">
      <dgm:prSet/>
      <dgm:spPr/>
      <dgm:t>
        <a:bodyPr/>
        <a:lstStyle/>
        <a:p>
          <a:endParaRPr lang="en-US" b="0" i="0">
            <a:latin typeface="Calibri" panose="020F0502020204030204" pitchFamily="34" charset="0"/>
            <a:cs typeface="Calibri" panose="020F0502020204030204" pitchFamily="34" charset="0"/>
          </a:endParaRPr>
        </a:p>
      </dgm:t>
    </dgm:pt>
    <dgm:pt modelId="{7F8B2916-A124-874B-873F-A95762BE0BC9}">
      <dgm:prSet phldrT="[Text]" custT="1"/>
      <dgm:spPr/>
      <dgm:t>
        <a:bodyPr/>
        <a:lstStyle/>
        <a:p>
          <a:pPr algn="ctr"/>
          <a:r>
            <a:rPr lang="en-US" sz="1800" b="0" i="0">
              <a:latin typeface="Calibri" panose="020F0502020204030204" pitchFamily="34" charset="0"/>
              <a:cs typeface="Calibri" panose="020F0502020204030204" pitchFamily="34" charset="0"/>
            </a:rPr>
            <a:t>Direct teaching of resilience skills</a:t>
          </a:r>
        </a:p>
        <a:p>
          <a:pPr algn="ctr"/>
          <a:r>
            <a:rPr lang="en-US" sz="1800" b="0" i="0">
              <a:latin typeface="Calibri" panose="020F0502020204030204" pitchFamily="34" charset="0"/>
              <a:cs typeface="Calibri" panose="020F0502020204030204" pitchFamily="34" charset="0"/>
            </a:rPr>
            <a:t>Practice of resilience skills</a:t>
          </a:r>
        </a:p>
      </dgm:t>
    </dgm:pt>
    <dgm:pt modelId="{3CC75E09-8475-3843-ACDB-DAF484598689}" type="parTrans" cxnId="{BBCB706E-C6DF-924F-9F2A-593E48EE5420}">
      <dgm:prSet/>
      <dgm:spPr/>
      <dgm:t>
        <a:bodyPr/>
        <a:lstStyle/>
        <a:p>
          <a:endParaRPr lang="en-US" b="0" i="0">
            <a:latin typeface="Calibri" panose="020F0502020204030204" pitchFamily="34" charset="0"/>
            <a:cs typeface="Calibri" panose="020F0502020204030204" pitchFamily="34" charset="0"/>
          </a:endParaRPr>
        </a:p>
      </dgm:t>
    </dgm:pt>
    <dgm:pt modelId="{B7C4A4E7-0AC7-1A41-9E13-CEBBF4953747}" type="sibTrans" cxnId="{BBCB706E-C6DF-924F-9F2A-593E48EE5420}">
      <dgm:prSet/>
      <dgm:spPr/>
      <dgm:t>
        <a:bodyPr/>
        <a:lstStyle/>
        <a:p>
          <a:endParaRPr lang="en-US" b="0" i="0">
            <a:latin typeface="Calibri" panose="020F0502020204030204" pitchFamily="34" charset="0"/>
            <a:cs typeface="Calibri" panose="020F0502020204030204" pitchFamily="34" charset="0"/>
          </a:endParaRPr>
        </a:p>
      </dgm:t>
    </dgm:pt>
    <dgm:pt modelId="{6B35DF23-9767-A249-82B4-414B7D525E24}">
      <dgm:prSet phldrT="[Text]" custT="1"/>
      <dgm:spPr>
        <a:solidFill>
          <a:schemeClr val="accent6"/>
        </a:solidFill>
      </dgm:spPr>
      <dgm:t>
        <a:bodyPr/>
        <a:lstStyle/>
        <a:p>
          <a:r>
            <a:rPr lang="en-US" sz="2000" b="0" i="0">
              <a:latin typeface="Calibri" panose="020F0502020204030204" pitchFamily="34" charset="0"/>
              <a:cs typeface="Calibri" panose="020F0502020204030204" pitchFamily="34" charset="0"/>
            </a:rPr>
            <a:t>Safe &amp; Predictable Environments</a:t>
          </a:r>
        </a:p>
      </dgm:t>
    </dgm:pt>
    <dgm:pt modelId="{83AA4543-655D-8849-9BF1-52697EC0B27A}" type="parTrans" cxnId="{CEC4E266-129D-3B47-944F-CC74B4C679C7}">
      <dgm:prSet/>
      <dgm:spPr/>
      <dgm:t>
        <a:bodyPr/>
        <a:lstStyle/>
        <a:p>
          <a:endParaRPr lang="en-US" b="0" i="0">
            <a:latin typeface="Calibri" panose="020F0502020204030204" pitchFamily="34" charset="0"/>
            <a:cs typeface="Calibri" panose="020F0502020204030204" pitchFamily="34" charset="0"/>
          </a:endParaRPr>
        </a:p>
      </dgm:t>
    </dgm:pt>
    <dgm:pt modelId="{AE1EB732-55F7-9748-8A70-9E2E5301F4EA}" type="sibTrans" cxnId="{CEC4E266-129D-3B47-944F-CC74B4C679C7}">
      <dgm:prSet/>
      <dgm:spPr/>
      <dgm:t>
        <a:bodyPr/>
        <a:lstStyle/>
        <a:p>
          <a:endParaRPr lang="en-US" b="0" i="0">
            <a:latin typeface="Calibri" panose="020F0502020204030204" pitchFamily="34" charset="0"/>
            <a:cs typeface="Calibri" panose="020F0502020204030204" pitchFamily="34" charset="0"/>
          </a:endParaRPr>
        </a:p>
      </dgm:t>
    </dgm:pt>
    <dgm:pt modelId="{61F2CEC5-579D-FF4C-8407-1AA01EC30242}">
      <dgm:prSet phldrT="[Text]"/>
      <dgm:spPr/>
      <dgm:t>
        <a:bodyPr/>
        <a:lstStyle/>
        <a:p>
          <a:r>
            <a:rPr lang="en-US" b="0" i="0">
              <a:latin typeface="Calibri" panose="020F0502020204030204" pitchFamily="34" charset="0"/>
              <a:cs typeface="Calibri" panose="020F0502020204030204" pitchFamily="34" charset="0"/>
            </a:rPr>
            <a:t>Consistent expectations</a:t>
          </a:r>
        </a:p>
        <a:p>
          <a:r>
            <a:rPr lang="en-US" b="0" i="0">
              <a:latin typeface="Calibri" panose="020F0502020204030204" pitchFamily="34" charset="0"/>
              <a:cs typeface="Calibri" panose="020F0502020204030204" pitchFamily="34" charset="0"/>
            </a:rPr>
            <a:t>Predictable routines &amp; procedures</a:t>
          </a:r>
        </a:p>
        <a:p>
          <a:r>
            <a:rPr lang="en-US" b="0" i="0">
              <a:latin typeface="Calibri" panose="020F0502020204030204" pitchFamily="34" charset="0"/>
              <a:cs typeface="Calibri" panose="020F0502020204030204" pitchFamily="34" charset="0"/>
            </a:rPr>
            <a:t>Consistent language &amp; practices</a:t>
          </a:r>
        </a:p>
      </dgm:t>
    </dgm:pt>
    <dgm:pt modelId="{AC156F66-7469-794B-B5C9-1CFDD991762C}" type="parTrans" cxnId="{2D974EF2-E426-234D-9089-8D6805CB2D68}">
      <dgm:prSet/>
      <dgm:spPr/>
      <dgm:t>
        <a:bodyPr/>
        <a:lstStyle/>
        <a:p>
          <a:endParaRPr lang="en-US" b="0" i="0">
            <a:latin typeface="Calibri" panose="020F0502020204030204" pitchFamily="34" charset="0"/>
            <a:cs typeface="Calibri" panose="020F0502020204030204" pitchFamily="34" charset="0"/>
          </a:endParaRPr>
        </a:p>
      </dgm:t>
    </dgm:pt>
    <dgm:pt modelId="{23CD46E4-E5C6-B944-9963-F65A521D37B3}" type="sibTrans" cxnId="{2D974EF2-E426-234D-9089-8D6805CB2D68}">
      <dgm:prSet/>
      <dgm:spPr/>
      <dgm:t>
        <a:bodyPr/>
        <a:lstStyle/>
        <a:p>
          <a:endParaRPr lang="en-US" b="0" i="0">
            <a:latin typeface="Calibri" panose="020F0502020204030204" pitchFamily="34" charset="0"/>
            <a:cs typeface="Calibri" panose="020F0502020204030204" pitchFamily="34" charset="0"/>
          </a:endParaRPr>
        </a:p>
      </dgm:t>
    </dgm:pt>
    <dgm:pt modelId="{E9000253-445F-7148-B67C-A840BF95B7CC}">
      <dgm:prSet phldrT="[Text]"/>
      <dgm:spPr/>
      <dgm:t>
        <a:bodyPr/>
        <a:lstStyle/>
        <a:p>
          <a:r>
            <a:rPr lang="en-US" b="0" i="0">
              <a:latin typeface="Calibri" panose="020F0502020204030204" pitchFamily="34" charset="0"/>
              <a:cs typeface="Calibri" panose="020F0502020204030204" pitchFamily="34" charset="0"/>
            </a:rPr>
            <a:t>Psychological &amp; physical safety</a:t>
          </a:r>
        </a:p>
        <a:p>
          <a:r>
            <a:rPr lang="en-US" b="0" i="0">
              <a:latin typeface="Calibri" panose="020F0502020204030204" pitchFamily="34" charset="0"/>
              <a:cs typeface="Calibri" panose="020F0502020204030204" pitchFamily="34" charset="0"/>
            </a:rPr>
            <a:t>Practice of resilience skills</a:t>
          </a:r>
        </a:p>
      </dgm:t>
    </dgm:pt>
    <dgm:pt modelId="{65A7BD09-314E-0A49-BAAE-18C6C02B0A6A}" type="parTrans" cxnId="{3DAB87B8-470B-1C4F-AD71-3EB99C0EC446}">
      <dgm:prSet/>
      <dgm:spPr/>
      <dgm:t>
        <a:bodyPr/>
        <a:lstStyle/>
        <a:p>
          <a:endParaRPr lang="en-US" b="0" i="0">
            <a:latin typeface="Calibri" panose="020F0502020204030204" pitchFamily="34" charset="0"/>
            <a:cs typeface="Calibri" panose="020F0502020204030204" pitchFamily="34" charset="0"/>
          </a:endParaRPr>
        </a:p>
      </dgm:t>
    </dgm:pt>
    <dgm:pt modelId="{B7254648-DC43-1C4F-8849-F5E3A0FA02C1}" type="sibTrans" cxnId="{3DAB87B8-470B-1C4F-AD71-3EB99C0EC446}">
      <dgm:prSet/>
      <dgm:spPr/>
      <dgm:t>
        <a:bodyPr/>
        <a:lstStyle/>
        <a:p>
          <a:endParaRPr lang="en-US" b="0" i="0">
            <a:latin typeface="Calibri" panose="020F0502020204030204" pitchFamily="34" charset="0"/>
            <a:cs typeface="Calibri" panose="020F0502020204030204" pitchFamily="34" charset="0"/>
          </a:endParaRPr>
        </a:p>
      </dgm:t>
    </dgm:pt>
    <dgm:pt modelId="{0819C9B1-5FA2-E14E-8326-A5F51E0B69B1}">
      <dgm:prSet phldrT="[Text]" custT="1"/>
      <dgm:spPr>
        <a:solidFill>
          <a:schemeClr val="accent6"/>
        </a:solidFill>
      </dgm:spPr>
      <dgm:t>
        <a:bodyPr/>
        <a:lstStyle/>
        <a:p>
          <a:r>
            <a:rPr lang="en-US" sz="2000" b="0" i="0">
              <a:latin typeface="Calibri" panose="020F0502020204030204" pitchFamily="34" charset="0"/>
              <a:cs typeface="Calibri" panose="020F0502020204030204" pitchFamily="34" charset="0"/>
            </a:rPr>
            <a:t>Relationships &amp; Connectedness</a:t>
          </a:r>
        </a:p>
      </dgm:t>
    </dgm:pt>
    <dgm:pt modelId="{D9CBA00A-C5F2-0E49-B9A2-0F817D32ADB9}" type="parTrans" cxnId="{F85BDAEA-8BB1-804A-BE51-02CDA313194C}">
      <dgm:prSet/>
      <dgm:spPr/>
      <dgm:t>
        <a:bodyPr/>
        <a:lstStyle/>
        <a:p>
          <a:endParaRPr lang="en-US" b="0" i="0">
            <a:latin typeface="Calibri" panose="020F0502020204030204" pitchFamily="34" charset="0"/>
            <a:cs typeface="Calibri" panose="020F0502020204030204" pitchFamily="34" charset="0"/>
          </a:endParaRPr>
        </a:p>
      </dgm:t>
    </dgm:pt>
    <dgm:pt modelId="{53438E7A-C3B7-3343-A822-6DFC2D45606D}" type="sibTrans" cxnId="{F85BDAEA-8BB1-804A-BE51-02CDA313194C}">
      <dgm:prSet/>
      <dgm:spPr/>
      <dgm:t>
        <a:bodyPr/>
        <a:lstStyle/>
        <a:p>
          <a:endParaRPr lang="en-US" b="0" i="0">
            <a:latin typeface="Calibri" panose="020F0502020204030204" pitchFamily="34" charset="0"/>
            <a:cs typeface="Calibri" panose="020F0502020204030204" pitchFamily="34" charset="0"/>
          </a:endParaRPr>
        </a:p>
      </dgm:t>
    </dgm:pt>
    <dgm:pt modelId="{ACA9A997-A02E-BB44-B4CE-48E955041523}">
      <dgm:prSet phldrT="[Text]"/>
      <dgm:spPr/>
      <dgm:t>
        <a:bodyPr/>
        <a:lstStyle/>
        <a:p>
          <a:r>
            <a:rPr lang="en-US" b="0" i="0">
              <a:latin typeface="Calibri" panose="020F0502020204030204" pitchFamily="34" charset="0"/>
              <a:cs typeface="Calibri" panose="020F0502020204030204" pitchFamily="34" charset="0"/>
            </a:rPr>
            <a:t>Practice of resilience skills</a:t>
          </a:r>
        </a:p>
        <a:p>
          <a:r>
            <a:rPr lang="en-US" b="0" i="0">
              <a:latin typeface="Calibri" panose="020F0502020204030204" pitchFamily="34" charset="0"/>
              <a:cs typeface="Calibri" panose="020F0502020204030204" pitchFamily="34" charset="0"/>
            </a:rPr>
            <a:t>Generalization of resilience skills</a:t>
          </a:r>
        </a:p>
        <a:p>
          <a:r>
            <a:rPr lang="en-US" b="0" i="0">
              <a:latin typeface="Calibri" panose="020F0502020204030204" pitchFamily="34" charset="0"/>
              <a:cs typeface="Calibri" panose="020F0502020204030204" pitchFamily="34" charset="0"/>
            </a:rPr>
            <a:t>Support networks</a:t>
          </a:r>
        </a:p>
      </dgm:t>
    </dgm:pt>
    <dgm:pt modelId="{807A3BDE-DAFF-D740-B0B2-B9422345D392}" type="sibTrans" cxnId="{22F57BC6-568E-544B-9A4A-76D26D4478C9}">
      <dgm:prSet/>
      <dgm:spPr/>
      <dgm:t>
        <a:bodyPr/>
        <a:lstStyle/>
        <a:p>
          <a:endParaRPr lang="en-US" b="0" i="0">
            <a:latin typeface="Calibri" panose="020F0502020204030204" pitchFamily="34" charset="0"/>
            <a:cs typeface="Calibri" panose="020F0502020204030204" pitchFamily="34" charset="0"/>
          </a:endParaRPr>
        </a:p>
      </dgm:t>
    </dgm:pt>
    <dgm:pt modelId="{75E8DD38-2EF4-0849-8619-60EEBB74842C}" type="parTrans" cxnId="{22F57BC6-568E-544B-9A4A-76D26D4478C9}">
      <dgm:prSet/>
      <dgm:spPr/>
      <dgm:t>
        <a:bodyPr/>
        <a:lstStyle/>
        <a:p>
          <a:endParaRPr lang="en-US" b="0" i="0">
            <a:latin typeface="Calibri" panose="020F0502020204030204" pitchFamily="34" charset="0"/>
            <a:cs typeface="Calibri" panose="020F0502020204030204" pitchFamily="34" charset="0"/>
          </a:endParaRPr>
        </a:p>
      </dgm:t>
    </dgm:pt>
    <dgm:pt modelId="{8C94DB14-80F4-CC4C-9CE3-FAB2D8DABC77}">
      <dgm:prSet phldrT="[Text]"/>
      <dgm:spPr/>
      <dgm:t>
        <a:bodyPr/>
        <a:lstStyle/>
        <a:p>
          <a:r>
            <a:rPr lang="en-US" b="0" i="0">
              <a:latin typeface="Calibri" panose="020F0502020204030204" pitchFamily="34" charset="0"/>
              <a:cs typeface="Calibri" panose="020F0502020204030204" pitchFamily="34" charset="0"/>
            </a:rPr>
            <a:t>Explicit relationship-building practices</a:t>
          </a:r>
        </a:p>
        <a:p>
          <a:r>
            <a:rPr lang="en-US" b="0" i="0">
              <a:latin typeface="Calibri" panose="020F0502020204030204" pitchFamily="34" charset="0"/>
              <a:cs typeface="Calibri" panose="020F0502020204030204" pitchFamily="34" charset="0"/>
            </a:rPr>
            <a:t>Quality instruction using </a:t>
          </a:r>
          <a:br>
            <a:rPr lang="en-US" b="0" i="0">
              <a:latin typeface="Calibri" panose="020F0502020204030204" pitchFamily="34" charset="0"/>
              <a:cs typeface="Calibri" panose="020F0502020204030204" pitchFamily="34" charset="0"/>
            </a:rPr>
          </a:br>
          <a:r>
            <a:rPr lang="en-US" b="0" i="0">
              <a:latin typeface="Calibri" panose="020F0502020204030204" pitchFamily="34" charset="0"/>
              <a:cs typeface="Calibri" panose="020F0502020204030204" pitchFamily="34" charset="0"/>
            </a:rPr>
            <a:t>high-leverage practices</a:t>
          </a:r>
        </a:p>
      </dgm:t>
    </dgm:pt>
    <dgm:pt modelId="{614C4D70-AFC7-744B-902D-E5E57475BF04}" type="sibTrans" cxnId="{3F85E1BF-1F91-6346-BE19-ADB6B1987FA2}">
      <dgm:prSet/>
      <dgm:spPr/>
      <dgm:t>
        <a:bodyPr/>
        <a:lstStyle/>
        <a:p>
          <a:endParaRPr lang="en-US" b="0" i="0">
            <a:latin typeface="Calibri" panose="020F0502020204030204" pitchFamily="34" charset="0"/>
            <a:cs typeface="Calibri" panose="020F0502020204030204" pitchFamily="34" charset="0"/>
          </a:endParaRPr>
        </a:p>
      </dgm:t>
    </dgm:pt>
    <dgm:pt modelId="{6AFA2AC2-F0AD-824B-85BE-ED1053016266}" type="parTrans" cxnId="{3F85E1BF-1F91-6346-BE19-ADB6B1987FA2}">
      <dgm:prSet/>
      <dgm:spPr/>
      <dgm:t>
        <a:bodyPr/>
        <a:lstStyle/>
        <a:p>
          <a:endParaRPr lang="en-US" b="0" i="0">
            <a:latin typeface="Calibri" panose="020F0502020204030204" pitchFamily="34" charset="0"/>
            <a:cs typeface="Calibri" panose="020F0502020204030204" pitchFamily="34" charset="0"/>
          </a:endParaRPr>
        </a:p>
      </dgm:t>
    </dgm:pt>
    <dgm:pt modelId="{6A521770-58A9-0044-9702-C8AC8F282C8A}" type="pres">
      <dgm:prSet presAssocID="{6D227B7F-9E07-904A-B7D5-B35968A21E2B}" presName="Name0" presStyleCnt="0">
        <dgm:presLayoutVars>
          <dgm:chPref val="3"/>
          <dgm:dir/>
          <dgm:animLvl val="lvl"/>
          <dgm:resizeHandles/>
        </dgm:presLayoutVars>
      </dgm:prSet>
      <dgm:spPr/>
    </dgm:pt>
    <dgm:pt modelId="{0CADB4D4-E8ED-F745-86EE-CFE584583107}" type="pres">
      <dgm:prSet presAssocID="{6B35DF23-9767-A249-82B4-414B7D525E24}" presName="horFlow" presStyleCnt="0"/>
      <dgm:spPr/>
    </dgm:pt>
    <dgm:pt modelId="{288C4E53-E6AE-DE42-9683-7BE7EDFC62C9}" type="pres">
      <dgm:prSet presAssocID="{6B35DF23-9767-A249-82B4-414B7D525E24}" presName="bigChev" presStyleLbl="node1" presStyleIdx="0" presStyleCnt="3"/>
      <dgm:spPr/>
    </dgm:pt>
    <dgm:pt modelId="{98CC8EF3-CFA4-494D-AAD3-80D88E96DD5A}" type="pres">
      <dgm:prSet presAssocID="{AC156F66-7469-794B-B5C9-1CFDD991762C}" presName="parTrans" presStyleCnt="0"/>
      <dgm:spPr/>
    </dgm:pt>
    <dgm:pt modelId="{DFBA5B9A-056E-EB4F-A15E-346E216CCF36}" type="pres">
      <dgm:prSet presAssocID="{61F2CEC5-579D-FF4C-8407-1AA01EC30242}" presName="node" presStyleLbl="alignAccFollowNode1" presStyleIdx="0" presStyleCnt="6" custScaleX="182924" custScaleY="117977">
        <dgm:presLayoutVars>
          <dgm:bulletEnabled val="1"/>
        </dgm:presLayoutVars>
      </dgm:prSet>
      <dgm:spPr/>
    </dgm:pt>
    <dgm:pt modelId="{2BFD1537-4789-5B41-A911-D294FDCDFBAF}" type="pres">
      <dgm:prSet presAssocID="{23CD46E4-E5C6-B944-9963-F65A521D37B3}" presName="sibTrans" presStyleCnt="0"/>
      <dgm:spPr/>
    </dgm:pt>
    <dgm:pt modelId="{7946568A-8898-3146-906B-54FCDBB8D1A6}" type="pres">
      <dgm:prSet presAssocID="{E9000253-445F-7148-B67C-A840BF95B7CC}" presName="node" presStyleLbl="alignAccFollowNode1" presStyleIdx="1" presStyleCnt="6" custScaleX="187039" custScaleY="121925" custLinFactNeighborX="-28205">
        <dgm:presLayoutVars>
          <dgm:bulletEnabled val="1"/>
        </dgm:presLayoutVars>
      </dgm:prSet>
      <dgm:spPr/>
    </dgm:pt>
    <dgm:pt modelId="{23D24CE4-BB4F-8740-91BF-C84BFFFF175D}" type="pres">
      <dgm:prSet presAssocID="{6B35DF23-9767-A249-82B4-414B7D525E24}" presName="vSp" presStyleCnt="0"/>
      <dgm:spPr/>
    </dgm:pt>
    <dgm:pt modelId="{162A678E-5387-8A4C-9B00-458AFD4B0E69}" type="pres">
      <dgm:prSet presAssocID="{0819C9B1-5FA2-E14E-8326-A5F51E0B69B1}" presName="horFlow" presStyleCnt="0"/>
      <dgm:spPr/>
    </dgm:pt>
    <dgm:pt modelId="{9DFF76C2-126F-8F4C-8D64-8A59385EAC26}" type="pres">
      <dgm:prSet presAssocID="{0819C9B1-5FA2-E14E-8326-A5F51E0B69B1}" presName="bigChev" presStyleLbl="node1" presStyleIdx="1" presStyleCnt="3"/>
      <dgm:spPr/>
    </dgm:pt>
    <dgm:pt modelId="{62C5095A-DF11-E648-8723-6890E97FD509}" type="pres">
      <dgm:prSet presAssocID="{6AFA2AC2-F0AD-824B-85BE-ED1053016266}" presName="parTrans" presStyleCnt="0"/>
      <dgm:spPr/>
    </dgm:pt>
    <dgm:pt modelId="{0CBC3EC9-9E22-A549-820E-88D1050D6203}" type="pres">
      <dgm:prSet presAssocID="{8C94DB14-80F4-CC4C-9CE3-FAB2D8DABC77}" presName="node" presStyleLbl="alignAccFollowNode1" presStyleIdx="2" presStyleCnt="6" custScaleX="183773">
        <dgm:presLayoutVars>
          <dgm:bulletEnabled val="1"/>
        </dgm:presLayoutVars>
      </dgm:prSet>
      <dgm:spPr/>
    </dgm:pt>
    <dgm:pt modelId="{7A36A948-FD88-D346-A0D6-99CEF47A4652}" type="pres">
      <dgm:prSet presAssocID="{614C4D70-AFC7-744B-902D-E5E57475BF04}" presName="sibTrans" presStyleCnt="0"/>
      <dgm:spPr/>
    </dgm:pt>
    <dgm:pt modelId="{34356776-6D55-0E42-99C7-576D8E79DEA3}" type="pres">
      <dgm:prSet presAssocID="{ACA9A997-A02E-BB44-B4CE-48E955041523}" presName="node" presStyleLbl="alignAccFollowNode1" presStyleIdx="3" presStyleCnt="6" custScaleX="183773">
        <dgm:presLayoutVars>
          <dgm:bulletEnabled val="1"/>
        </dgm:presLayoutVars>
      </dgm:prSet>
      <dgm:spPr/>
    </dgm:pt>
    <dgm:pt modelId="{F54E1024-26F1-A34A-A109-7FEB09C3ED1D}" type="pres">
      <dgm:prSet presAssocID="{0819C9B1-5FA2-E14E-8326-A5F51E0B69B1}" presName="vSp" presStyleCnt="0"/>
      <dgm:spPr/>
    </dgm:pt>
    <dgm:pt modelId="{D7EC0F28-81F3-FE47-8AF2-2930FAA6E322}" type="pres">
      <dgm:prSet presAssocID="{19597BB9-02E0-1946-A487-FE5A1309A3FD}" presName="horFlow" presStyleCnt="0"/>
      <dgm:spPr/>
    </dgm:pt>
    <dgm:pt modelId="{8B119D6C-3372-C049-A6AC-733ED7D967C1}" type="pres">
      <dgm:prSet presAssocID="{19597BB9-02E0-1946-A487-FE5A1309A3FD}" presName="bigChev" presStyleLbl="node1" presStyleIdx="2" presStyleCnt="3"/>
      <dgm:spPr/>
    </dgm:pt>
    <dgm:pt modelId="{9A3E03F5-3AFA-5A4A-A710-ACD7638DB8F6}" type="pres">
      <dgm:prSet presAssocID="{B0AF72B8-22EF-DC41-BCAA-6C2B1FE65EBA}" presName="parTrans" presStyleCnt="0"/>
      <dgm:spPr/>
    </dgm:pt>
    <dgm:pt modelId="{EF5D41AD-CCF6-0F4E-9955-E685D44562D3}" type="pres">
      <dgm:prSet presAssocID="{C11ADB48-A0EE-254B-B44F-01B17ED5162D}" presName="node" presStyleLbl="alignAccFollowNode1" presStyleIdx="4" presStyleCnt="6" custScaleX="179944" custScaleY="124849">
        <dgm:presLayoutVars>
          <dgm:bulletEnabled val="1"/>
        </dgm:presLayoutVars>
      </dgm:prSet>
      <dgm:spPr/>
    </dgm:pt>
    <dgm:pt modelId="{BFE80A6C-6B55-0D42-AC54-A6C9EAC054AF}" type="pres">
      <dgm:prSet presAssocID="{2351369B-3C22-414B-863F-681899A1FF83}" presName="sibTrans" presStyleCnt="0"/>
      <dgm:spPr/>
    </dgm:pt>
    <dgm:pt modelId="{A0DF0210-E10C-AE46-92EA-67DF12DA8D18}" type="pres">
      <dgm:prSet presAssocID="{7F8B2916-A124-874B-873F-A95762BE0BC9}" presName="node" presStyleLbl="alignAccFollowNode1" presStyleIdx="5" presStyleCnt="6" custScaleX="190038" custScaleY="128797" custLinFactNeighborX="-39487">
        <dgm:presLayoutVars>
          <dgm:bulletEnabled val="1"/>
        </dgm:presLayoutVars>
      </dgm:prSet>
      <dgm:spPr/>
    </dgm:pt>
  </dgm:ptLst>
  <dgm:cxnLst>
    <dgm:cxn modelId="{BCB70C03-CF05-6549-B622-E3AE643A5339}" type="presOf" srcId="{6B35DF23-9767-A249-82B4-414B7D525E24}" destId="{288C4E53-E6AE-DE42-9683-7BE7EDFC62C9}" srcOrd="0" destOrd="0" presId="urn:microsoft.com/office/officeart/2005/8/layout/lProcess3"/>
    <dgm:cxn modelId="{CF0F150E-99DD-3A4F-ACC4-DA773DA63067}" type="presOf" srcId="{8C94DB14-80F4-CC4C-9CE3-FAB2D8DABC77}" destId="{0CBC3EC9-9E22-A549-820E-88D1050D6203}" srcOrd="0" destOrd="0" presId="urn:microsoft.com/office/officeart/2005/8/layout/lProcess3"/>
    <dgm:cxn modelId="{E45F3119-DD5F-1949-BAAC-48942BFCE73F}" type="presOf" srcId="{7F8B2916-A124-874B-873F-A95762BE0BC9}" destId="{A0DF0210-E10C-AE46-92EA-67DF12DA8D18}" srcOrd="0" destOrd="0" presId="urn:microsoft.com/office/officeart/2005/8/layout/lProcess3"/>
    <dgm:cxn modelId="{C15D6420-A29B-D647-A34F-836301B91AFA}" type="presOf" srcId="{6D227B7F-9E07-904A-B7D5-B35968A21E2B}" destId="{6A521770-58A9-0044-9702-C8AC8F282C8A}" srcOrd="0" destOrd="0" presId="urn:microsoft.com/office/officeart/2005/8/layout/lProcess3"/>
    <dgm:cxn modelId="{2B3D912C-11C2-0342-BD34-10D00AB13F87}" type="presOf" srcId="{C11ADB48-A0EE-254B-B44F-01B17ED5162D}" destId="{EF5D41AD-CCF6-0F4E-9955-E685D44562D3}" srcOrd="0" destOrd="0" presId="urn:microsoft.com/office/officeart/2005/8/layout/lProcess3"/>
    <dgm:cxn modelId="{5D667733-F910-704E-BAC9-6ECB293133CD}" type="presOf" srcId="{ACA9A997-A02E-BB44-B4CE-48E955041523}" destId="{34356776-6D55-0E42-99C7-576D8E79DEA3}" srcOrd="0" destOrd="0" presId="urn:microsoft.com/office/officeart/2005/8/layout/lProcess3"/>
    <dgm:cxn modelId="{CEC4E266-129D-3B47-944F-CC74B4C679C7}" srcId="{6D227B7F-9E07-904A-B7D5-B35968A21E2B}" destId="{6B35DF23-9767-A249-82B4-414B7D525E24}" srcOrd="0" destOrd="0" parTransId="{83AA4543-655D-8849-9BF1-52697EC0B27A}" sibTransId="{AE1EB732-55F7-9748-8A70-9E2E5301F4EA}"/>
    <dgm:cxn modelId="{BBCB706E-C6DF-924F-9F2A-593E48EE5420}" srcId="{19597BB9-02E0-1946-A487-FE5A1309A3FD}" destId="{7F8B2916-A124-874B-873F-A95762BE0BC9}" srcOrd="1" destOrd="0" parTransId="{3CC75E09-8475-3843-ACDB-DAF484598689}" sibTransId="{B7C4A4E7-0AC7-1A41-9E13-CEBBF4953747}"/>
    <dgm:cxn modelId="{7C0F2555-90EE-3D43-BD0F-8B57CF43A93B}" type="presOf" srcId="{E9000253-445F-7148-B67C-A840BF95B7CC}" destId="{7946568A-8898-3146-906B-54FCDBB8D1A6}" srcOrd="0" destOrd="0" presId="urn:microsoft.com/office/officeart/2005/8/layout/lProcess3"/>
    <dgm:cxn modelId="{2BEC6089-C803-0B49-8604-2F022B119F42}" type="presOf" srcId="{61F2CEC5-579D-FF4C-8407-1AA01EC30242}" destId="{DFBA5B9A-056E-EB4F-A15E-346E216CCF36}" srcOrd="0" destOrd="0" presId="urn:microsoft.com/office/officeart/2005/8/layout/lProcess3"/>
    <dgm:cxn modelId="{3DAB87B8-470B-1C4F-AD71-3EB99C0EC446}" srcId="{6B35DF23-9767-A249-82B4-414B7D525E24}" destId="{E9000253-445F-7148-B67C-A840BF95B7CC}" srcOrd="1" destOrd="0" parTransId="{65A7BD09-314E-0A49-BAAE-18C6C02B0A6A}" sibTransId="{B7254648-DC43-1C4F-8849-F5E3A0FA02C1}"/>
    <dgm:cxn modelId="{3F85E1BF-1F91-6346-BE19-ADB6B1987FA2}" srcId="{0819C9B1-5FA2-E14E-8326-A5F51E0B69B1}" destId="{8C94DB14-80F4-CC4C-9CE3-FAB2D8DABC77}" srcOrd="0" destOrd="0" parTransId="{6AFA2AC2-F0AD-824B-85BE-ED1053016266}" sibTransId="{614C4D70-AFC7-744B-902D-E5E57475BF04}"/>
    <dgm:cxn modelId="{22F57BC6-568E-544B-9A4A-76D26D4478C9}" srcId="{0819C9B1-5FA2-E14E-8326-A5F51E0B69B1}" destId="{ACA9A997-A02E-BB44-B4CE-48E955041523}" srcOrd="1" destOrd="0" parTransId="{75E8DD38-2EF4-0849-8619-60EEBB74842C}" sibTransId="{807A3BDE-DAFF-D740-B0B2-B9422345D392}"/>
    <dgm:cxn modelId="{2CE1EED0-5FD7-1E49-B7FB-98C1A76CEDB2}" srcId="{6D227B7F-9E07-904A-B7D5-B35968A21E2B}" destId="{19597BB9-02E0-1946-A487-FE5A1309A3FD}" srcOrd="2" destOrd="0" parTransId="{0ACC88B0-6212-7B43-B80F-ED54A84EFD3F}" sibTransId="{98AE73D1-A50F-3045-AF41-189E8C0B757F}"/>
    <dgm:cxn modelId="{730CF3D9-A61F-BF4C-BCE3-69BF2215C05E}" type="presOf" srcId="{19597BB9-02E0-1946-A487-FE5A1309A3FD}" destId="{8B119D6C-3372-C049-A6AC-733ED7D967C1}" srcOrd="0" destOrd="0" presId="urn:microsoft.com/office/officeart/2005/8/layout/lProcess3"/>
    <dgm:cxn modelId="{508BBEE7-4469-C745-BB20-0C25E3B0099C}" srcId="{19597BB9-02E0-1946-A487-FE5A1309A3FD}" destId="{C11ADB48-A0EE-254B-B44F-01B17ED5162D}" srcOrd="0" destOrd="0" parTransId="{B0AF72B8-22EF-DC41-BCAA-6C2B1FE65EBA}" sibTransId="{2351369B-3C22-414B-863F-681899A1FF83}"/>
    <dgm:cxn modelId="{43BD5BE9-EB0A-F348-B2C4-88DD82680F11}" type="presOf" srcId="{0819C9B1-5FA2-E14E-8326-A5F51E0B69B1}" destId="{9DFF76C2-126F-8F4C-8D64-8A59385EAC26}" srcOrd="0" destOrd="0" presId="urn:microsoft.com/office/officeart/2005/8/layout/lProcess3"/>
    <dgm:cxn modelId="{F85BDAEA-8BB1-804A-BE51-02CDA313194C}" srcId="{6D227B7F-9E07-904A-B7D5-B35968A21E2B}" destId="{0819C9B1-5FA2-E14E-8326-A5F51E0B69B1}" srcOrd="1" destOrd="0" parTransId="{D9CBA00A-C5F2-0E49-B9A2-0F817D32ADB9}" sibTransId="{53438E7A-C3B7-3343-A822-6DFC2D45606D}"/>
    <dgm:cxn modelId="{2D974EF2-E426-234D-9089-8D6805CB2D68}" srcId="{6B35DF23-9767-A249-82B4-414B7D525E24}" destId="{61F2CEC5-579D-FF4C-8407-1AA01EC30242}" srcOrd="0" destOrd="0" parTransId="{AC156F66-7469-794B-B5C9-1CFDD991762C}" sibTransId="{23CD46E4-E5C6-B944-9963-F65A521D37B3}"/>
    <dgm:cxn modelId="{7258CE78-60D8-4944-A97F-A6083DB36C5B}" type="presParOf" srcId="{6A521770-58A9-0044-9702-C8AC8F282C8A}" destId="{0CADB4D4-E8ED-F745-86EE-CFE584583107}" srcOrd="0" destOrd="0" presId="urn:microsoft.com/office/officeart/2005/8/layout/lProcess3"/>
    <dgm:cxn modelId="{20AC97C8-1AC7-6047-8B20-CF8800E36AFA}" type="presParOf" srcId="{0CADB4D4-E8ED-F745-86EE-CFE584583107}" destId="{288C4E53-E6AE-DE42-9683-7BE7EDFC62C9}" srcOrd="0" destOrd="0" presId="urn:microsoft.com/office/officeart/2005/8/layout/lProcess3"/>
    <dgm:cxn modelId="{7ADBA2B9-7410-9846-9419-D87825124021}" type="presParOf" srcId="{0CADB4D4-E8ED-F745-86EE-CFE584583107}" destId="{98CC8EF3-CFA4-494D-AAD3-80D88E96DD5A}" srcOrd="1" destOrd="0" presId="urn:microsoft.com/office/officeart/2005/8/layout/lProcess3"/>
    <dgm:cxn modelId="{D721FFEE-06E7-E145-88CC-A7FF814D73F5}" type="presParOf" srcId="{0CADB4D4-E8ED-F745-86EE-CFE584583107}" destId="{DFBA5B9A-056E-EB4F-A15E-346E216CCF36}" srcOrd="2" destOrd="0" presId="urn:microsoft.com/office/officeart/2005/8/layout/lProcess3"/>
    <dgm:cxn modelId="{74BD671A-6BC8-394F-9572-C349ECEB5597}" type="presParOf" srcId="{0CADB4D4-E8ED-F745-86EE-CFE584583107}" destId="{2BFD1537-4789-5B41-A911-D294FDCDFBAF}" srcOrd="3" destOrd="0" presId="urn:microsoft.com/office/officeart/2005/8/layout/lProcess3"/>
    <dgm:cxn modelId="{6AECB141-0089-B341-A085-1988A659EA91}" type="presParOf" srcId="{0CADB4D4-E8ED-F745-86EE-CFE584583107}" destId="{7946568A-8898-3146-906B-54FCDBB8D1A6}" srcOrd="4" destOrd="0" presId="urn:microsoft.com/office/officeart/2005/8/layout/lProcess3"/>
    <dgm:cxn modelId="{FEBFC89E-3181-DF44-8BC3-1AB15FC51CA6}" type="presParOf" srcId="{6A521770-58A9-0044-9702-C8AC8F282C8A}" destId="{23D24CE4-BB4F-8740-91BF-C84BFFFF175D}" srcOrd="1" destOrd="0" presId="urn:microsoft.com/office/officeart/2005/8/layout/lProcess3"/>
    <dgm:cxn modelId="{32C58F7F-50CC-7A4C-9760-078F3A74980A}" type="presParOf" srcId="{6A521770-58A9-0044-9702-C8AC8F282C8A}" destId="{162A678E-5387-8A4C-9B00-458AFD4B0E69}" srcOrd="2" destOrd="0" presId="urn:microsoft.com/office/officeart/2005/8/layout/lProcess3"/>
    <dgm:cxn modelId="{AD0D0C3D-EABB-FD49-B338-DFC2A81E1C1C}" type="presParOf" srcId="{162A678E-5387-8A4C-9B00-458AFD4B0E69}" destId="{9DFF76C2-126F-8F4C-8D64-8A59385EAC26}" srcOrd="0" destOrd="0" presId="urn:microsoft.com/office/officeart/2005/8/layout/lProcess3"/>
    <dgm:cxn modelId="{60A4A598-6713-DA4A-9E4B-22F07F4E9CBC}" type="presParOf" srcId="{162A678E-5387-8A4C-9B00-458AFD4B0E69}" destId="{62C5095A-DF11-E648-8723-6890E97FD509}" srcOrd="1" destOrd="0" presId="urn:microsoft.com/office/officeart/2005/8/layout/lProcess3"/>
    <dgm:cxn modelId="{887962C6-1366-DD40-A7B3-DAFF3B9C1405}" type="presParOf" srcId="{162A678E-5387-8A4C-9B00-458AFD4B0E69}" destId="{0CBC3EC9-9E22-A549-820E-88D1050D6203}" srcOrd="2" destOrd="0" presId="urn:microsoft.com/office/officeart/2005/8/layout/lProcess3"/>
    <dgm:cxn modelId="{C32F014E-084A-6A42-AE4E-4E96553EC87D}" type="presParOf" srcId="{162A678E-5387-8A4C-9B00-458AFD4B0E69}" destId="{7A36A948-FD88-D346-A0D6-99CEF47A4652}" srcOrd="3" destOrd="0" presId="urn:microsoft.com/office/officeart/2005/8/layout/lProcess3"/>
    <dgm:cxn modelId="{4609D4E5-4B2C-2A4D-90ED-2F44B4934727}" type="presParOf" srcId="{162A678E-5387-8A4C-9B00-458AFD4B0E69}" destId="{34356776-6D55-0E42-99C7-576D8E79DEA3}" srcOrd="4" destOrd="0" presId="urn:microsoft.com/office/officeart/2005/8/layout/lProcess3"/>
    <dgm:cxn modelId="{66A23361-8FDC-7C48-9BAC-58A6296B4D5C}" type="presParOf" srcId="{6A521770-58A9-0044-9702-C8AC8F282C8A}" destId="{F54E1024-26F1-A34A-A109-7FEB09C3ED1D}" srcOrd="3" destOrd="0" presId="urn:microsoft.com/office/officeart/2005/8/layout/lProcess3"/>
    <dgm:cxn modelId="{24605585-8A65-684D-85A2-D635DB458713}" type="presParOf" srcId="{6A521770-58A9-0044-9702-C8AC8F282C8A}" destId="{D7EC0F28-81F3-FE47-8AF2-2930FAA6E322}" srcOrd="4" destOrd="0" presId="urn:microsoft.com/office/officeart/2005/8/layout/lProcess3"/>
    <dgm:cxn modelId="{3EF35BA2-8EE6-C242-9F12-55B1593DB4AE}" type="presParOf" srcId="{D7EC0F28-81F3-FE47-8AF2-2930FAA6E322}" destId="{8B119D6C-3372-C049-A6AC-733ED7D967C1}" srcOrd="0" destOrd="0" presId="urn:microsoft.com/office/officeart/2005/8/layout/lProcess3"/>
    <dgm:cxn modelId="{231DE961-0D58-E04C-A8C3-56E121086573}" type="presParOf" srcId="{D7EC0F28-81F3-FE47-8AF2-2930FAA6E322}" destId="{9A3E03F5-3AFA-5A4A-A710-ACD7638DB8F6}" srcOrd="1" destOrd="0" presId="urn:microsoft.com/office/officeart/2005/8/layout/lProcess3"/>
    <dgm:cxn modelId="{8A9CB091-F96D-EC4B-84CE-63126A310CC0}" type="presParOf" srcId="{D7EC0F28-81F3-FE47-8AF2-2930FAA6E322}" destId="{EF5D41AD-CCF6-0F4E-9955-E685D44562D3}" srcOrd="2" destOrd="0" presId="urn:microsoft.com/office/officeart/2005/8/layout/lProcess3"/>
    <dgm:cxn modelId="{00C2E413-7E7F-2A4B-B85E-22F1DC493C6C}" type="presParOf" srcId="{D7EC0F28-81F3-FE47-8AF2-2930FAA6E322}" destId="{BFE80A6C-6B55-0D42-AC54-A6C9EAC054AF}" srcOrd="3" destOrd="0" presId="urn:microsoft.com/office/officeart/2005/8/layout/lProcess3"/>
    <dgm:cxn modelId="{23C135B6-A888-2C4B-8143-F607A510E2BC}" type="presParOf" srcId="{D7EC0F28-81F3-FE47-8AF2-2930FAA6E322}" destId="{A0DF0210-E10C-AE46-92EA-67DF12DA8D1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C4E53-E6AE-DE42-9683-7BE7EDFC62C9}">
      <dsp:nvSpPr>
        <dsp:cNvPr id="0" name=""/>
        <dsp:cNvSpPr/>
      </dsp:nvSpPr>
      <dsp:spPr>
        <a:xfrm>
          <a:off x="5026" y="376060"/>
          <a:ext cx="2968170" cy="1187268"/>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Calibri" panose="020F0502020204030204" pitchFamily="34" charset="0"/>
              <a:cs typeface="Calibri" panose="020F0502020204030204" pitchFamily="34" charset="0"/>
            </a:rPr>
            <a:t>Safe &amp; Predictable Environments</a:t>
          </a:r>
        </a:p>
      </dsp:txBody>
      <dsp:txXfrm>
        <a:off x="598660" y="376060"/>
        <a:ext cx="1780902" cy="1187268"/>
      </dsp:txXfrm>
    </dsp:sp>
    <dsp:sp modelId="{DFBA5B9A-056E-EB4F-A15E-346E216CCF36}">
      <dsp:nvSpPr>
        <dsp:cNvPr id="0" name=""/>
        <dsp:cNvSpPr/>
      </dsp:nvSpPr>
      <dsp:spPr>
        <a:xfrm>
          <a:off x="2587334" y="388402"/>
          <a:ext cx="4506481" cy="1162583"/>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Consistent expectations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Predictable routines &amp; procedures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Consistent language &amp; practices</a:t>
          </a:r>
        </a:p>
      </dsp:txBody>
      <dsp:txXfrm>
        <a:off x="3168626" y="388402"/>
        <a:ext cx="3343898" cy="1162583"/>
      </dsp:txXfrm>
    </dsp:sp>
    <dsp:sp modelId="{7946568A-8898-3146-906B-54FCDBB8D1A6}">
      <dsp:nvSpPr>
        <dsp:cNvPr id="0" name=""/>
        <dsp:cNvSpPr/>
      </dsp:nvSpPr>
      <dsp:spPr>
        <a:xfrm>
          <a:off x="6651634" y="368949"/>
          <a:ext cx="4607857" cy="120148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Psychological &amp; physical safety</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Practice of resilience skills</a:t>
          </a:r>
        </a:p>
      </dsp:txBody>
      <dsp:txXfrm>
        <a:off x="7252378" y="368949"/>
        <a:ext cx="3406369" cy="1201488"/>
      </dsp:txXfrm>
    </dsp:sp>
    <dsp:sp modelId="{9DFF76C2-126F-8F4C-8D64-8A59385EAC26}">
      <dsp:nvSpPr>
        <dsp:cNvPr id="0" name=""/>
        <dsp:cNvSpPr/>
      </dsp:nvSpPr>
      <dsp:spPr>
        <a:xfrm>
          <a:off x="5026" y="1736656"/>
          <a:ext cx="2968170" cy="1187268"/>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Calibri" panose="020F0502020204030204" pitchFamily="34" charset="0"/>
              <a:cs typeface="Calibri" panose="020F0502020204030204" pitchFamily="34" charset="0"/>
            </a:rPr>
            <a:t>Relationships &amp; Connectedness</a:t>
          </a:r>
        </a:p>
      </dsp:txBody>
      <dsp:txXfrm>
        <a:off x="598660" y="1736656"/>
        <a:ext cx="1780902" cy="1187268"/>
      </dsp:txXfrm>
    </dsp:sp>
    <dsp:sp modelId="{0CBC3EC9-9E22-A549-820E-88D1050D6203}">
      <dsp:nvSpPr>
        <dsp:cNvPr id="0" name=""/>
        <dsp:cNvSpPr/>
      </dsp:nvSpPr>
      <dsp:spPr>
        <a:xfrm>
          <a:off x="2587334" y="1837573"/>
          <a:ext cx="4527397" cy="98543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Explicit relationship-building practices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Quality instruction using </a:t>
          </a:r>
          <a:br>
            <a:rPr lang="en-US" sz="1800" b="0" i="0" kern="1200">
              <a:latin typeface="Calibri" panose="020F0502020204030204" pitchFamily="34" charset="0"/>
              <a:cs typeface="Calibri" panose="020F0502020204030204" pitchFamily="34" charset="0"/>
            </a:rPr>
          </a:br>
          <a:r>
            <a:rPr lang="en-US" sz="1800" b="0" i="0" kern="1200">
              <a:latin typeface="Calibri" panose="020F0502020204030204" pitchFamily="34" charset="0"/>
              <a:cs typeface="Calibri" panose="020F0502020204030204" pitchFamily="34" charset="0"/>
            </a:rPr>
            <a:t>high-leverage practices</a:t>
          </a:r>
        </a:p>
      </dsp:txBody>
      <dsp:txXfrm>
        <a:off x="3080050" y="1837573"/>
        <a:ext cx="3541965" cy="985432"/>
      </dsp:txXfrm>
    </dsp:sp>
    <dsp:sp modelId="{34356776-6D55-0E42-99C7-576D8E79DEA3}">
      <dsp:nvSpPr>
        <dsp:cNvPr id="0" name=""/>
        <dsp:cNvSpPr/>
      </dsp:nvSpPr>
      <dsp:spPr>
        <a:xfrm>
          <a:off x="6769829" y="1837573"/>
          <a:ext cx="4527397" cy="98543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Practice of resilience skills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Generalization of resilience skills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Support networks</a:t>
          </a:r>
        </a:p>
      </dsp:txBody>
      <dsp:txXfrm>
        <a:off x="7262545" y="1837573"/>
        <a:ext cx="3541965" cy="985432"/>
      </dsp:txXfrm>
    </dsp:sp>
    <dsp:sp modelId="{8B119D6C-3372-C049-A6AC-733ED7D967C1}">
      <dsp:nvSpPr>
        <dsp:cNvPr id="0" name=""/>
        <dsp:cNvSpPr/>
      </dsp:nvSpPr>
      <dsp:spPr>
        <a:xfrm>
          <a:off x="5026" y="3131111"/>
          <a:ext cx="2968170" cy="1187268"/>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Calibri" panose="020F0502020204030204" pitchFamily="34" charset="0"/>
              <a:cs typeface="Calibri" panose="020F0502020204030204" pitchFamily="34" charset="0"/>
            </a:rPr>
            <a:t>Resilience &amp; Future Ready Skills</a:t>
          </a:r>
        </a:p>
      </dsp:txBody>
      <dsp:txXfrm>
        <a:off x="598660" y="3131111"/>
        <a:ext cx="1780902" cy="1187268"/>
      </dsp:txXfrm>
    </dsp:sp>
    <dsp:sp modelId="{EF5D41AD-CCF6-0F4E-9955-E685D44562D3}">
      <dsp:nvSpPr>
        <dsp:cNvPr id="0" name=""/>
        <dsp:cNvSpPr/>
      </dsp:nvSpPr>
      <dsp:spPr>
        <a:xfrm>
          <a:off x="2587334" y="3109594"/>
          <a:ext cx="4433066" cy="123030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0" i="0" kern="1200">
              <a:latin typeface="Calibri" panose="020F0502020204030204" pitchFamily="34" charset="0"/>
              <a:cs typeface="Calibri" panose="020F0502020204030204" pitchFamily="34" charset="0"/>
            </a:rPr>
            <a:t>Explicit instruction of </a:t>
          </a:r>
          <a:br>
            <a:rPr lang="en-US" sz="1800" b="0" i="0" kern="1200">
              <a:latin typeface="Calibri" panose="020F0502020204030204" pitchFamily="34" charset="0"/>
              <a:cs typeface="Calibri" panose="020F0502020204030204" pitchFamily="34" charset="0"/>
            </a:rPr>
          </a:br>
          <a:r>
            <a:rPr lang="en-US" sz="1800" b="0" i="0" kern="1200">
              <a:latin typeface="Calibri" panose="020F0502020204030204" pitchFamily="34" charset="0"/>
              <a:cs typeface="Calibri" panose="020F0502020204030204" pitchFamily="34" charset="0"/>
            </a:rPr>
            <a:t>future ready skills</a:t>
          </a:r>
        </a:p>
        <a:p>
          <a:pPr marL="0" lvl="0" indent="0" algn="ctr" defTabSz="800100">
            <a:lnSpc>
              <a:spcPct val="90000"/>
            </a:lnSpc>
            <a:spcBef>
              <a:spcPct val="0"/>
            </a:spcBef>
            <a:spcAft>
              <a:spcPct val="35000"/>
            </a:spcAft>
            <a:buFont typeface="Arial" panose="020B0604020202020204" pitchFamily="34" charset="0"/>
            <a:buNone/>
          </a:pPr>
          <a:r>
            <a:rPr lang="en-US" sz="1800" b="0" i="0" kern="1200">
              <a:latin typeface="Calibri" panose="020F0502020204030204" pitchFamily="34" charset="0"/>
              <a:cs typeface="Calibri" panose="020F0502020204030204" pitchFamily="34" charset="0"/>
            </a:rPr>
            <a:t>Academic Integration of </a:t>
          </a:r>
          <a:br>
            <a:rPr lang="en-US" sz="1800" b="0" i="0" kern="1200">
              <a:latin typeface="Calibri" panose="020F0502020204030204" pitchFamily="34" charset="0"/>
              <a:cs typeface="Calibri" panose="020F0502020204030204" pitchFamily="34" charset="0"/>
            </a:rPr>
          </a:br>
          <a:r>
            <a:rPr lang="en-US" sz="1800" b="0" i="0" kern="1200">
              <a:latin typeface="Calibri" panose="020F0502020204030204" pitchFamily="34" charset="0"/>
              <a:cs typeface="Calibri" panose="020F0502020204030204" pitchFamily="34" charset="0"/>
            </a:rPr>
            <a:t>future ready skills</a:t>
          </a:r>
        </a:p>
      </dsp:txBody>
      <dsp:txXfrm>
        <a:off x="3202485" y="3109594"/>
        <a:ext cx="3202764" cy="1230302"/>
      </dsp:txXfrm>
    </dsp:sp>
    <dsp:sp modelId="{A0DF0210-E10C-AE46-92EA-67DF12DA8D18}">
      <dsp:nvSpPr>
        <dsp:cNvPr id="0" name=""/>
        <dsp:cNvSpPr/>
      </dsp:nvSpPr>
      <dsp:spPr>
        <a:xfrm>
          <a:off x="6539308" y="3090141"/>
          <a:ext cx="4681740" cy="126920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Direct teaching of resilience skills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Practice of resilience skills</a:t>
          </a:r>
        </a:p>
      </dsp:txBody>
      <dsp:txXfrm>
        <a:off x="7173912" y="3090141"/>
        <a:ext cx="3412533" cy="12692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EC18FC-2ACC-48FF-A376-5545C31F6AAF}" type="datetimeFigureOut">
              <a:rPr lang="en-US" smtClean="0"/>
              <a:t>3/16/2026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A2A0EF-0095-4C64-A266-6497DBFDD39E}" type="slidenum">
              <a:rPr lang="en-US" smtClean="0"/>
              <a:t>‹#›</a:t>
            </a:fld>
            <a:endParaRPr lang="en-US"/>
          </a:p>
        </p:txBody>
      </p:sp>
    </p:spTree>
    <p:extLst>
      <p:ext uri="{BB962C8B-B14F-4D97-AF65-F5344CB8AC3E}">
        <p14:creationId xmlns:p14="http://schemas.microsoft.com/office/powerpoint/2010/main" val="3170550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1FC5D-85C1-4E18-98D4-4CA1E18DFE91}"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7814D-161B-4471-A06E-538932F856F4}" type="slidenum">
              <a:rPr lang="en-US" smtClean="0"/>
              <a:t>‹#›</a:t>
            </a:fld>
            <a:endParaRPr lang="en-US"/>
          </a:p>
        </p:txBody>
      </p:sp>
    </p:spTree>
    <p:extLst>
      <p:ext uri="{BB962C8B-B14F-4D97-AF65-F5344CB8AC3E}">
        <p14:creationId xmlns:p14="http://schemas.microsoft.com/office/powerpoint/2010/main" val="318150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Aft>
                <a:spcPts val="800"/>
              </a:spcAft>
              <a:buFont typeface="Arial" panose="020B0604020202020204" pitchFamily="34" charset="0"/>
              <a:buNone/>
            </a:pPr>
            <a:r>
              <a:rPr lang="en-US" sz="1000" b="1" kern="150" dirty="0">
                <a:effectLst/>
                <a:latin typeface="Symbol" panose="05050102010706020507" pitchFamily="18" charset="2"/>
                <a:ea typeface="Aptos" panose="020B0004020202020204" pitchFamily="34" charset="0"/>
                <a:cs typeface="Times New Roman" panose="02020603050405020304" pitchFamily="18" charset="0"/>
              </a:rPr>
              <a:t>Video Recording Link: </a:t>
            </a:r>
            <a:r>
              <a:rPr lang="en-US" sz="1000" b="0" i="1" kern="150" dirty="0">
                <a:effectLst/>
                <a:latin typeface="Symbol" panose="05050102010706020507" pitchFamily="18" charset="2"/>
                <a:ea typeface="Aptos" panose="020B0004020202020204" pitchFamily="34" charset="0"/>
                <a:cs typeface="Times New Roman" panose="02020603050405020304" pitchFamily="18" charset="0"/>
              </a:rPr>
              <a:t>https://go.screenpal.com/watch/cOehD3nZbwt</a:t>
            </a:r>
          </a:p>
          <a:p>
            <a:pPr marL="0" marR="0" lvl="0" indent="0">
              <a:lnSpc>
                <a:spcPct val="115000"/>
              </a:lnSpc>
              <a:spcAft>
                <a:spcPts val="800"/>
              </a:spcAft>
              <a:buFont typeface="Arial" panose="020B0604020202020204" pitchFamily="34" charset="0"/>
              <a:buNone/>
            </a:pPr>
            <a:endParaRPr lang="en-US" sz="1000" b="1" kern="150" dirty="0">
              <a:effectLst/>
              <a:latin typeface="Symbol" panose="05050102010706020507" pitchFamily="18" charset="2"/>
              <a:ea typeface="Aptos" panose="020B0004020202020204" pitchFamily="34" charset="0"/>
              <a:cs typeface="Times New Roman" panose="02020603050405020304" pitchFamily="18" charset="0"/>
            </a:endParaRPr>
          </a:p>
          <a:p>
            <a:pPr marL="0" marR="0" lvl="0" indent="0">
              <a:lnSpc>
                <a:spcPct val="115000"/>
              </a:lnSpc>
              <a:spcAft>
                <a:spcPts val="800"/>
              </a:spcAft>
              <a:buFont typeface="Arial" panose="020B0604020202020204" pitchFamily="34" charset="0"/>
              <a:buNone/>
            </a:pPr>
            <a:r>
              <a:rPr lang="en-US" sz="1000" b="1" kern="150" dirty="0">
                <a:effectLst/>
                <a:latin typeface="Symbol" panose="05050102010706020507" pitchFamily="18" charset="2"/>
                <a:ea typeface="Aptos" panose="020B0004020202020204" pitchFamily="34" charset="0"/>
                <a:cs typeface="Times New Roman" panose="02020603050405020304" pitchFamily="18" charset="0"/>
              </a:rPr>
              <a:t>Talking Points:</a:t>
            </a:r>
          </a:p>
          <a:p>
            <a:pPr marL="171450" indent="-171450">
              <a:buFont typeface="Arial" panose="020B0604020202020204" pitchFamily="34" charset="0"/>
              <a:buChar char="•"/>
              <a:defRPr/>
            </a:pPr>
            <a:r>
              <a:rPr lang="en-US" sz="1000" b="0" i="0" dirty="0">
                <a:solidFill>
                  <a:srgbClr val="00325B"/>
                </a:solidFill>
                <a:effectLst/>
              </a:rPr>
              <a:t>Welcome to this DESSA Training </a:t>
            </a:r>
            <a:r>
              <a:rPr lang="en-US" sz="1000" dirty="0">
                <a:solidFill>
                  <a:srgbClr val="00325B"/>
                </a:solidFill>
              </a:rPr>
              <a:t>Part D </a:t>
            </a:r>
            <a:r>
              <a:rPr lang="en-US" sz="1000" b="0" i="0" dirty="0">
                <a:solidFill>
                  <a:srgbClr val="00325B"/>
                </a:solidFill>
                <a:effectLst/>
              </a:rPr>
              <a:t>for DoWEA Train the Trainer staff.</a:t>
            </a:r>
            <a:endParaRPr lang="en-US" sz="1000" b="0" i="0" dirty="0">
              <a:solidFill>
                <a:srgbClr val="00325B"/>
              </a:solidFill>
              <a:effectLst/>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a:cs typeface="Segoe UI"/>
              </a:rPr>
              <a:t>If you have not already, please complete the previous DESSA trainings provided, which focus on the DESSA overview and implementation, as well as the reporting features for accessing data from the different </a:t>
            </a:r>
            <a:r>
              <a:rPr lang="en-US" dirty="0">
                <a:latin typeface="Segoe UI"/>
                <a:cs typeface="Segoe UI"/>
              </a:rPr>
              <a:t>tiered</a:t>
            </a:r>
            <a:r>
              <a:rPr lang="en-US" sz="1200" dirty="0">
                <a:effectLst/>
                <a:latin typeface="Segoe UI"/>
                <a:cs typeface="Segoe UI"/>
              </a:rPr>
              <a:t> levels for student support and communicating with stakeholders. Connect with your leadership team to confirm your required trainings.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1</a:t>
            </a:fld>
            <a:endParaRPr lang="en-US"/>
          </a:p>
        </p:txBody>
      </p:sp>
    </p:spTree>
    <p:extLst>
      <p:ext uri="{BB962C8B-B14F-4D97-AF65-F5344CB8AC3E}">
        <p14:creationId xmlns:p14="http://schemas.microsoft.com/office/powerpoint/2010/main" val="277028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690B-959D-07CF-D106-88BB6D978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D94C9-9306-B5C7-CC84-C94DEC019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0E756-E834-53AB-DF24-B21C8408C7D3}"/>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As a screening and progress monitoring tool with four unique forms, the DESSA mini can be administered multiple times per school year. The score from the DESSA mini provides a measure of overall competence. </a:t>
            </a:r>
          </a:p>
          <a:p>
            <a:pPr marL="171450" indent="-171450">
              <a:buFont typeface="Arial" panose="020B0604020202020204" pitchFamily="34" charset="0"/>
              <a:buChar char="•"/>
            </a:pPr>
            <a:r>
              <a:rPr lang="en-US" b="0" dirty="0"/>
              <a:t>The DESSA 2 can be used to evaluate progress within the individual competency areas, using the overall composite (SEC) score and the individual competency T-scores.</a:t>
            </a:r>
          </a:p>
          <a:p>
            <a:pPr marL="171450" indent="-171450">
              <a:buFont typeface="Arial" panose="020B0604020202020204" pitchFamily="34" charset="0"/>
              <a:buChar char="•"/>
            </a:pPr>
            <a:r>
              <a:rPr lang="en-US" dirty="0"/>
              <a:t>To evaluate progress, collecting data (completing ratings) should be separated by a minimum of four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rPr>
              <a:t>During designated rating windows, the selected assessment forms are automatically assigned to each rater. Any assessment completed outside of a designated rating window requires the </a:t>
            </a:r>
            <a:r>
              <a:rPr lang="en-US" b="0" dirty="0"/>
              <a:t>manual selection of a rating form.</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9BA1AF3-D2A9-E042-8A92-AE0A006CB766}"/>
              </a:ext>
            </a:extLst>
          </p:cNvPr>
          <p:cNvSpPr>
            <a:spLocks noGrp="1"/>
          </p:cNvSpPr>
          <p:nvPr>
            <p:ph type="sldNum" sz="quarter" idx="5"/>
          </p:nvPr>
        </p:nvSpPr>
        <p:spPr/>
        <p:txBody>
          <a:bodyPr/>
          <a:lstStyle/>
          <a:p>
            <a:fld id="{C0C7814D-161B-4471-A06E-538932F856F4}" type="slidenum">
              <a:rPr lang="en-US" smtClean="0"/>
              <a:t>10</a:t>
            </a:fld>
            <a:endParaRPr lang="en-US"/>
          </a:p>
        </p:txBody>
      </p:sp>
    </p:spTree>
    <p:extLst>
      <p:ext uri="{BB962C8B-B14F-4D97-AF65-F5344CB8AC3E}">
        <p14:creationId xmlns:p14="http://schemas.microsoft.com/office/powerpoint/2010/main" val="2073203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60D98-F720-1DF6-0362-1BCD3F0AD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D7B88-1802-C2FC-EDC7-5E755C815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EA3EF-8871-ADC9-B2F4-39C561210EC6}"/>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If a DESSA rating needs to be completed for a student outside of a scheduled rating window, an assessment form can be opened by the educator(s) assigned to that student.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Before completing a progress monitoring rating, raters will need to know which form they should select. </a:t>
            </a:r>
            <a:r>
              <a:rPr lang="en-US" sz="1200" dirty="0">
                <a:solidFill>
                  <a:srgbClr val="00B050"/>
                </a:solidFill>
                <a:effectLst/>
                <a:latin typeface="Aptos" panose="020B0004020202020204" pitchFamily="34" charset="0"/>
                <a:ea typeface="MS Mincho" panose="02020609040205080304" pitchFamily="49" charset="-128"/>
                <a:cs typeface="Arial" panose="020B0604020202020204" pitchFamily="34" charset="0"/>
              </a:rPr>
              <a:t>The direction for which form to complete is typically provided by the leadership in charge of the implementation and discussed by the team that is supporting the individual student.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B050"/>
                </a:solidFill>
                <a:effectLst/>
                <a:latin typeface="Aptos" panose="020B0004020202020204" pitchFamily="34" charset="0"/>
                <a:ea typeface="MS Mincho" panose="02020609040205080304" pitchFamily="49" charset="-128"/>
                <a:cs typeface="Arial" panose="020B0604020202020204" pitchFamily="34" charset="0"/>
              </a:rPr>
              <a:t>Part of your role as a leader of this implementation may be to support these decisions, so it’s important to note that progress monitoring can be done by completing either a DESSA mini (screening) or a DESSA 2 (full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B050"/>
                </a:solidFill>
                <a:effectLst/>
                <a:latin typeface="Aptos" panose="020B0004020202020204" pitchFamily="34" charset="0"/>
                <a:ea typeface="MS Mincho" panose="02020609040205080304" pitchFamily="49" charset="-128"/>
                <a:cs typeface="Arial" panose="020B0604020202020204" pitchFamily="34" charset="0"/>
              </a:rPr>
              <a:t>Generally speaking, the user will want to select a different DESSA mini form than what has already been completed for the student.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B050"/>
                </a:solidFill>
                <a:effectLst/>
                <a:latin typeface="Aptos" panose="020B0004020202020204" pitchFamily="34" charset="0"/>
                <a:ea typeface="MS Mincho" panose="02020609040205080304" pitchFamily="49" charset="-128"/>
                <a:cs typeface="Arial" panose="020B0604020202020204" pitchFamily="34" charset="0"/>
              </a:rPr>
              <a:t>For example, if the DESSA 2 mini Form A was completed for the pre-assessment, an educator should select Form B, C, or 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B050"/>
                </a:solidFill>
                <a:effectLst/>
                <a:latin typeface="Aptos" panose="020B0004020202020204" pitchFamily="34" charset="0"/>
                <a:ea typeface="MS Mincho" panose="02020609040205080304" pitchFamily="49" charset="-128"/>
                <a:cs typeface="Arial" panose="020B0604020202020204" pitchFamily="34" charset="0"/>
              </a:rPr>
              <a:t>Alternatively, the team may decide the DESSA 2 would provide the most valuable information for progress monitoring purposes, in which case an educator would select the DESSA 2 option. </a:t>
            </a:r>
            <a:endParaRPr lang="en-US" b="0" dirty="0"/>
          </a:p>
          <a:p>
            <a:pPr marL="171450" indent="-171450">
              <a:buFont typeface="Arial" panose="020B0604020202020204" pitchFamily="34" charset="0"/>
              <a:buChar char="•"/>
            </a:pPr>
            <a:r>
              <a:rPr lang="en-US" b="0" dirty="0"/>
              <a:t>To complete a rating outside of a designated rating window, navigate to the Ratings tab.</a:t>
            </a:r>
          </a:p>
          <a:p>
            <a:pPr marL="171450" indent="-171450">
              <a:buFont typeface="Arial" panose="020B0604020202020204" pitchFamily="34" charset="0"/>
              <a:buChar char="•"/>
            </a:pPr>
            <a:r>
              <a:rPr lang="en-US" b="0" dirty="0"/>
              <a:t>Locate the student on your assigned roster or select “Add Student” to update the list. </a:t>
            </a:r>
          </a:p>
          <a:p>
            <a:pPr marL="171450" indent="-171450">
              <a:buFont typeface="Arial" panose="020B0604020202020204" pitchFamily="34" charset="0"/>
              <a:buChar char="•"/>
            </a:pPr>
            <a:r>
              <a:rPr lang="en-US" b="0" dirty="0"/>
              <a:t>Select the “Complete Progress Monitoring” button on the top right side of the student’s rating profile. The available rating forms will populate, including the DESSA mini screening forms and the DESSA 2. The rating will populate, simply complete the rating and click submit. </a:t>
            </a:r>
          </a:p>
          <a:p>
            <a:pPr marL="171450" indent="-171450">
              <a:buFont typeface="Arial" panose="020B0604020202020204" pitchFamily="34" charset="0"/>
              <a:buChar char="•"/>
            </a:pPr>
            <a:r>
              <a:rPr lang="en-US" b="0" dirty="0"/>
              <a:t>Results for ratings are available in real time, viewable as soon as the rater submits the form (while still on the Ratings tab) and also included with the reports under the Data and Insights tab and the student’s individual profile.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effectLst/>
              </a:rPr>
              <a:t>Note: </a:t>
            </a:r>
            <a:r>
              <a:rPr lang="en-US" b="0" i="1" dirty="0">
                <a:effectLst/>
              </a:rPr>
              <a:t>Refer to your DoWEA leadership for specific implementation details.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73C10E03-A046-4ADD-D788-43D2B3CEAEED}"/>
              </a:ext>
            </a:extLst>
          </p:cNvPr>
          <p:cNvSpPr>
            <a:spLocks noGrp="1"/>
          </p:cNvSpPr>
          <p:nvPr>
            <p:ph type="sldNum" sz="quarter" idx="5"/>
          </p:nvPr>
        </p:nvSpPr>
        <p:spPr/>
        <p:txBody>
          <a:bodyPr/>
          <a:lstStyle/>
          <a:p>
            <a:fld id="{C0C7814D-161B-4471-A06E-538932F856F4}" type="slidenum">
              <a:rPr lang="en-US" smtClean="0"/>
              <a:t>11</a:t>
            </a:fld>
            <a:endParaRPr lang="en-US"/>
          </a:p>
        </p:txBody>
      </p:sp>
    </p:spTree>
    <p:extLst>
      <p:ext uri="{BB962C8B-B14F-4D97-AF65-F5344CB8AC3E}">
        <p14:creationId xmlns:p14="http://schemas.microsoft.com/office/powerpoint/2010/main" val="3485194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a reminder, the DESSA reports results using t-scores which are categorized into three descriptive ranges. </a:t>
            </a:r>
            <a:r>
              <a:rPr lang="en-US" sz="1200" kern="15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The t-scores range from 28-72, with a mean of 50 and standard deviation of 10. </a:t>
            </a:r>
            <a:r>
              <a:rPr lang="en-US" b="0" i="0" dirty="0">
                <a:solidFill>
                  <a:srgbClr val="001D35"/>
                </a:solidFill>
                <a:effectLst/>
                <a:latin typeface="Google Sans"/>
              </a:rPr>
              <a:t>The mean tells you the average or center of your data, while the standard deviation tells you the typical spread or variability of data points around the mean.</a:t>
            </a:r>
            <a:endParaRPr lang="en-US" sz="1200" b="0" kern="15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three descriptive categories include:</a:t>
            </a:r>
          </a:p>
          <a:p>
            <a:pPr marL="628650" lvl="1" indent="-171450">
              <a:buFont typeface="Arial" panose="020B0604020202020204" pitchFamily="34" charset="0"/>
              <a:buChar char="•"/>
            </a:pPr>
            <a:r>
              <a:rPr lang="en-US" dirty="0"/>
              <a:t>Need for Instruction: T-scores 28-40</a:t>
            </a:r>
          </a:p>
          <a:p>
            <a:pPr marL="628650" lvl="1" indent="-171450">
              <a:buFont typeface="Arial" panose="020B0604020202020204" pitchFamily="34" charset="0"/>
              <a:buChar char="•"/>
            </a:pPr>
            <a:r>
              <a:rPr lang="en-US" dirty="0"/>
              <a:t>Typical: T-scores 41-59</a:t>
            </a:r>
          </a:p>
          <a:p>
            <a:pPr marL="628650" lvl="1" indent="-171450">
              <a:buFont typeface="Arial" panose="020B0604020202020204" pitchFamily="34" charset="0"/>
              <a:buChar char="•"/>
            </a:pPr>
            <a:r>
              <a:rPr lang="en-US" dirty="0"/>
              <a:t>Strength: T-scores 60-72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5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The T-score and Descriptive range should both be considered when analyzing DESSA results. </a:t>
            </a:r>
            <a:r>
              <a:rPr lang="en-US" sz="1800" dirty="0">
                <a:effectLst/>
                <a:latin typeface="Aptos" panose="020B0004020202020204" pitchFamily="34" charset="0"/>
                <a:ea typeface="MS Mincho" panose="02020609040205080304" pitchFamily="49" charset="-128"/>
                <a:cs typeface="Arial" panose="020B0604020202020204" pitchFamily="34" charset="0"/>
              </a:rPr>
              <a:t>Based on a normal distribution of scores, we can anticipate that the majority of students should be in the Typical range (68%), with about equal amounts of students in both the Strength and Need Instruction ranges (16% for each).</a:t>
            </a: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12</a:t>
            </a:fld>
            <a:endParaRPr lang="en-US"/>
          </a:p>
        </p:txBody>
      </p:sp>
    </p:spTree>
    <p:extLst>
      <p:ext uri="{BB962C8B-B14F-4D97-AF65-F5344CB8AC3E}">
        <p14:creationId xmlns:p14="http://schemas.microsoft.com/office/powerpoint/2010/main" val="208267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A7FB1-E42A-4C73-1125-02B8FD7DB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86F05-8BB3-4D8E-F7E9-A1A71E4425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2EAAC-20C7-2E8D-D597-2BAAEF5ACFBD}"/>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This visual provides interpretation guidance for comparing assessment scores.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guidance in this table reflects negligible (no change) or positive change in </a:t>
            </a:r>
            <a:r>
              <a:rPr lang="en-US" i="1" dirty="0">
                <a:effectLst/>
              </a:rPr>
              <a:t>T</a:t>
            </a:r>
            <a:r>
              <a:rPr lang="en-US" dirty="0"/>
              <a:t>-scores.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In the first column you'll see a qualitative description of the difference in T-score growth followed by what that will look like numerically. The last column will outline possible next steps given the outcome.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 difference </a:t>
            </a:r>
            <a:r>
              <a:rPr lang="en-US" b="0" i="1" dirty="0"/>
              <a:t>of Less than 2 T-score units </a:t>
            </a:r>
            <a:r>
              <a:rPr lang="en-US" b="0" i="0" dirty="0"/>
              <a:t>indicates</a:t>
            </a:r>
            <a:r>
              <a:rPr lang="en-US" b="0" i="1" dirty="0"/>
              <a:t> </a:t>
            </a:r>
            <a:r>
              <a:rPr lang="en-US" b="1" dirty="0"/>
              <a:t>No change</a:t>
            </a:r>
            <a:r>
              <a:rPr lang="en-US" b="0" dirty="0"/>
              <a:t>.</a:t>
            </a:r>
            <a:r>
              <a:rPr lang="en-US" b="1" dirty="0"/>
              <a:t> </a:t>
            </a:r>
            <a:r>
              <a:rPr lang="en-US" b="0" dirty="0"/>
              <a:t>The guidance explains that supports are ineffective, with the direction to review additional data (such as attendance and implementation fidelity) and address as needed, or to try new strategies while also consulting with other relevant personnel. </a:t>
            </a:r>
          </a:p>
          <a:p>
            <a:pPr marL="171450" indent="-171450">
              <a:buFont typeface="Arial" panose="020B0604020202020204" pitchFamily="34" charset="0"/>
              <a:buChar char="•"/>
            </a:pPr>
            <a:r>
              <a:rPr lang="en-US" b="0" dirty="0"/>
              <a:t>A difference of </a:t>
            </a:r>
            <a:r>
              <a:rPr lang="en-US" b="0" i="1" dirty="0"/>
              <a:t>2 to 4 T-score units </a:t>
            </a:r>
            <a:r>
              <a:rPr lang="en-US" b="0" dirty="0"/>
              <a:t>indicates a </a:t>
            </a:r>
            <a:r>
              <a:rPr lang="en-US" b="1" dirty="0"/>
              <a:t>Small change</a:t>
            </a:r>
            <a:r>
              <a:rPr lang="en-US" b="0" dirty="0"/>
              <a:t>. The guidance explains that supports are somewhat effective, with the direction to increase frequency, duration, and/or intensity or try new strategies. If using only group strategies/supports, consider individualized strategies/supports. </a:t>
            </a:r>
          </a:p>
          <a:p>
            <a:pPr marL="171450" indent="-171450">
              <a:buFont typeface="Arial" panose="020B0604020202020204" pitchFamily="34" charset="0"/>
              <a:buChar char="•"/>
            </a:pPr>
            <a:r>
              <a:rPr lang="en-US" b="0" dirty="0"/>
              <a:t>A difference of </a:t>
            </a:r>
            <a:r>
              <a:rPr lang="en-US" b="0" i="1" dirty="0"/>
              <a:t>5 to 7 T-score units </a:t>
            </a:r>
            <a:r>
              <a:rPr lang="en-US" b="0" dirty="0"/>
              <a:t>indicates a </a:t>
            </a:r>
            <a:r>
              <a:rPr lang="en-US" b="1" dirty="0"/>
              <a:t>Medium change</a:t>
            </a:r>
            <a:r>
              <a:rPr lang="en-US" b="0" dirty="0"/>
              <a:t>. The guidance explains that supports are moderately effective, with the direction to consider enhancing support, if resources permit. </a:t>
            </a:r>
          </a:p>
          <a:p>
            <a:pPr marL="171450" indent="-171450">
              <a:buFont typeface="Arial" panose="020B0604020202020204" pitchFamily="34" charset="0"/>
              <a:buChar char="•"/>
            </a:pPr>
            <a:r>
              <a:rPr lang="en-US" b="0" dirty="0"/>
              <a:t>A different of </a:t>
            </a:r>
            <a:r>
              <a:rPr lang="en-US" b="0" i="1" dirty="0"/>
              <a:t>8 or more T-score units </a:t>
            </a:r>
            <a:r>
              <a:rPr lang="en-US" b="0" dirty="0"/>
              <a:t>indicates a </a:t>
            </a:r>
            <a:r>
              <a:rPr lang="en-US" b="1" dirty="0"/>
              <a:t>Large change</a:t>
            </a:r>
            <a:r>
              <a:rPr lang="en-US" b="0" dirty="0"/>
              <a:t>. The guidance explains that supports are working well, with the direction to continue the current plan.</a:t>
            </a:r>
          </a:p>
          <a:p>
            <a:pPr marL="171450" indent="-171450">
              <a:buFont typeface="Arial" panose="020B0604020202020204" pitchFamily="34" charset="0"/>
              <a:buChar char="•"/>
            </a:pPr>
            <a:r>
              <a:rPr lang="en-US" dirty="0"/>
              <a:t>This progress monitoring data and interpretation guidance is provided directly within the DESSA System, allowing for easy access while comparing results. We will take a look at where to locate this information in the Educator Portal in the next section of this training.</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A18B7F6B-2DD8-1C28-D4AE-4F770962FC4E}"/>
              </a:ext>
            </a:extLst>
          </p:cNvPr>
          <p:cNvSpPr>
            <a:spLocks noGrp="1"/>
          </p:cNvSpPr>
          <p:nvPr>
            <p:ph type="sldNum" sz="quarter" idx="5"/>
          </p:nvPr>
        </p:nvSpPr>
        <p:spPr/>
        <p:txBody>
          <a:bodyPr/>
          <a:lstStyle/>
          <a:p>
            <a:fld id="{C0C7814D-161B-4471-A06E-538932F856F4}" type="slidenum">
              <a:rPr lang="en-US" smtClean="0"/>
              <a:t>13</a:t>
            </a:fld>
            <a:endParaRPr lang="en-US"/>
          </a:p>
        </p:txBody>
      </p:sp>
    </p:spTree>
    <p:extLst>
      <p:ext uri="{BB962C8B-B14F-4D97-AF65-F5344CB8AC3E}">
        <p14:creationId xmlns:p14="http://schemas.microsoft.com/office/powerpoint/2010/main" val="2185774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D25EE-6D2F-3785-E756-EAB860136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AEAB8-6BB2-392B-ADE2-06EFEDB96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8A2C4-CE79-D6C9-61CB-F77A07AC6D71}"/>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There are a few considerations to keep in mind when reviewing progress monitoring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ptos" panose="020B0004020202020204" pitchFamily="34" charset="0"/>
                <a:ea typeface="MS Mincho" panose="02020609040205080304" pitchFamily="49" charset="-128"/>
                <a:cs typeface="Arial" panose="020B0604020202020204" pitchFamily="34" charset="0"/>
              </a:rPr>
              <a:t>First, the DESSA should be added to existing practices for progress monitoring and student support systems, such as MTSS. The results of the DESSA should always be included in addition to other data points, information, and context. Following best practices, we should never rely on only one data point when assessing growth and progress.</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Next, approach this process from a strength-based lens, understanding that progress takes time. In between assessment administrations, there must be adequate time for instruction and practice, skill development and generalization, and opportunities to observe new and emerging behaviors. </a:t>
            </a:r>
          </a:p>
          <a:p>
            <a:pPr marL="171450" indent="-171450">
              <a:buFont typeface="Arial" panose="020B0604020202020204" pitchFamily="34" charset="0"/>
              <a:buChar char="•"/>
            </a:pPr>
            <a:r>
              <a:rPr lang="en-US" b="0" dirty="0"/>
              <a:t>It’s important to be mindful that students’ scores may decline throughout the school year for a variety of reasons. Students who may experience significant life changes, hardship, or traumatic events may demonstrate lower competence in skills measured by the DESSA. Additionally, there is evidence that middle-school aged students experience a decline in these skills (Soland et al., 2022). Progress monitoring with the DESSA can help educators determine whether there is a need for additional support throughout the year.</a:t>
            </a:r>
          </a:p>
          <a:p>
            <a:pPr marL="171450" indent="-171450">
              <a:buFont typeface="Arial" panose="020B0604020202020204" pitchFamily="34" charset="0"/>
              <a:buChar char="•"/>
            </a:pPr>
            <a:r>
              <a:rPr lang="en-US" b="0" dirty="0"/>
              <a:t>Additionally, seasonal changes may also affect students’ progress. For instance, prior research has shown that students grow in these skill areas over the school year but decline over the summer (e.g., Lee, 2022). This may mean that students will require additional instruction and time to practice skills at the start of the school year, and potentially after other long breaks off from the typical school schedule.</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endParaRPr lang="en-US" b="1" dirty="0"/>
          </a:p>
        </p:txBody>
      </p:sp>
      <p:sp>
        <p:nvSpPr>
          <p:cNvPr id="4" name="Slide Number Placeholder 3">
            <a:extLst>
              <a:ext uri="{FF2B5EF4-FFF2-40B4-BE49-F238E27FC236}">
                <a16:creationId xmlns:a16="http://schemas.microsoft.com/office/drawing/2014/main" id="{AA6AFED7-561E-8FFC-C714-981273F15334}"/>
              </a:ext>
            </a:extLst>
          </p:cNvPr>
          <p:cNvSpPr>
            <a:spLocks noGrp="1"/>
          </p:cNvSpPr>
          <p:nvPr>
            <p:ph type="sldNum" sz="quarter" idx="5"/>
          </p:nvPr>
        </p:nvSpPr>
        <p:spPr/>
        <p:txBody>
          <a:bodyPr/>
          <a:lstStyle/>
          <a:p>
            <a:fld id="{C0C7814D-161B-4471-A06E-538932F856F4}" type="slidenum">
              <a:rPr lang="en-US" smtClean="0"/>
              <a:t>14</a:t>
            </a:fld>
            <a:endParaRPr lang="en-US"/>
          </a:p>
        </p:txBody>
      </p:sp>
    </p:spTree>
    <p:extLst>
      <p:ext uri="{BB962C8B-B14F-4D97-AF65-F5344CB8AC3E}">
        <p14:creationId xmlns:p14="http://schemas.microsoft.com/office/powerpoint/2010/main" val="342565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1105-5B27-3449-07A7-73AF8418C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76B57-FB99-024E-EFE1-D3689A908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0576B-0E5F-9BC6-8E88-025973AE59D5}"/>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This next section of the training will focus on learning about and exploring the available reports and features that can be used for progress monitoring within the DESSA System. </a:t>
            </a:r>
          </a:p>
          <a:p>
            <a:pPr marL="171450" indent="-171450">
              <a:buFont typeface="Arial" panose="020B0604020202020204" pitchFamily="34" charset="0"/>
              <a:buChar char="•"/>
            </a:pPr>
            <a:r>
              <a:rPr lang="en-US" dirty="0"/>
              <a:t>Similar to previous trainings, this section will guide you through how to access various reports and features within the DESSA System and then provide directions for independent review of data within your Educator Portal.</a:t>
            </a:r>
          </a:p>
          <a:p>
            <a:pPr marL="171450" indent="-171450">
              <a:buFont typeface="Arial" panose="020B0604020202020204" pitchFamily="34" charset="0"/>
              <a:buChar char="•"/>
            </a:pPr>
            <a:r>
              <a:rPr lang="en-US" dirty="0"/>
              <a:t>At this time, please login to your DESSA System Educator Portal to follow along. </a:t>
            </a:r>
          </a:p>
        </p:txBody>
      </p:sp>
      <p:sp>
        <p:nvSpPr>
          <p:cNvPr id="4" name="Slide Number Placeholder 3">
            <a:extLst>
              <a:ext uri="{FF2B5EF4-FFF2-40B4-BE49-F238E27FC236}">
                <a16:creationId xmlns:a16="http://schemas.microsoft.com/office/drawing/2014/main" id="{1451CAF1-FFC9-82AA-A8BB-6494EA2CFFD4}"/>
              </a:ext>
            </a:extLst>
          </p:cNvPr>
          <p:cNvSpPr>
            <a:spLocks noGrp="1"/>
          </p:cNvSpPr>
          <p:nvPr>
            <p:ph type="sldNum" sz="quarter" idx="5"/>
          </p:nvPr>
        </p:nvSpPr>
        <p:spPr/>
        <p:txBody>
          <a:bodyPr/>
          <a:lstStyle/>
          <a:p>
            <a:fld id="{C0C7814D-161B-4471-A06E-538932F856F4}" type="slidenum">
              <a:rPr lang="en-US" smtClean="0"/>
              <a:t>15</a:t>
            </a:fld>
            <a:endParaRPr lang="en-US"/>
          </a:p>
        </p:txBody>
      </p:sp>
    </p:spTree>
    <p:extLst>
      <p:ext uri="{BB962C8B-B14F-4D97-AF65-F5344CB8AC3E}">
        <p14:creationId xmlns:p14="http://schemas.microsoft.com/office/powerpoint/2010/main" val="3939148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Talking Points:</a:t>
            </a:r>
          </a:p>
          <a:p>
            <a:pPr marL="171450" indent="-171450">
              <a:buFont typeface="Arial" panose="020B0604020202020204" pitchFamily="34" charset="0"/>
              <a:buChar char="•"/>
            </a:pPr>
            <a:r>
              <a:rPr lang="en-US" b="0" dirty="0"/>
              <a:t>We will begin by accessing the progress monitoring data for groups of students and then by individual student results. </a:t>
            </a: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16</a:t>
            </a:fld>
            <a:endParaRPr lang="en-US"/>
          </a:p>
        </p:txBody>
      </p:sp>
    </p:spTree>
    <p:extLst>
      <p:ext uri="{BB962C8B-B14F-4D97-AF65-F5344CB8AC3E}">
        <p14:creationId xmlns:p14="http://schemas.microsoft.com/office/powerpoint/2010/main" val="2232002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CCA69-0148-170A-E82D-2B940036B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22D13-4CB8-099D-04C5-40BCFF350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40E02-8F52-00E5-C2F2-ADF5914BDCBC}"/>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Within the DESSA System, the Impact Report allows for accessing progress monitoring data for group results.</a:t>
            </a:r>
          </a:p>
          <a:p>
            <a:pPr marL="171450" indent="-171450">
              <a:buFont typeface="Arial" panose="020B0604020202020204" pitchFamily="34" charset="0"/>
              <a:buChar char="•"/>
            </a:pPr>
            <a:r>
              <a:rPr lang="en-US" b="0" dirty="0"/>
              <a:t>In the Educator Portal, navigate to the Data and Insights tab and locate the Impact Report on the left side, under the Reports list. </a:t>
            </a:r>
          </a:p>
          <a:p>
            <a:pPr marL="171450" indent="-171450">
              <a:buFont typeface="Arial" panose="020B0604020202020204" pitchFamily="34" charset="0"/>
              <a:buChar char="•"/>
            </a:pPr>
            <a:r>
              <a:rPr lang="en-US" b="0" dirty="0"/>
              <a:t>The Impact Report compares the progress for groups of students from two different rating windows. When generating this report, the results will only show students with ratings from both of the rating windows selected. </a:t>
            </a:r>
          </a:p>
          <a:p>
            <a:pPr marL="171450" indent="-171450">
              <a:buFont typeface="Arial" panose="020B0604020202020204" pitchFamily="34" charset="0"/>
              <a:buChar char="•"/>
            </a:pPr>
            <a:r>
              <a:rPr lang="en-US" b="0" dirty="0"/>
              <a:t>Use the filters to select the categories (optional) and the two rating windows (required) to be compared, and then click “Run the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Impact Report will display several visuals comparing the results based on the filters set for the two rating windows selected to compare.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Note: </a:t>
            </a:r>
            <a:r>
              <a:rPr lang="en-US" dirty="0"/>
              <a:t>This report requires data from two rating windows to compare. For training purposes, please continue to follow along with the screenshots within the recording and slide deck to understand how to utilize this report to measure impact once multiple data points are 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594B5024-DC95-1FCA-D9C1-C6321594AC25}"/>
              </a:ext>
            </a:extLst>
          </p:cNvPr>
          <p:cNvSpPr>
            <a:spLocks noGrp="1"/>
          </p:cNvSpPr>
          <p:nvPr>
            <p:ph type="sldNum" sz="quarter" idx="5"/>
          </p:nvPr>
        </p:nvSpPr>
        <p:spPr/>
        <p:txBody>
          <a:bodyPr/>
          <a:lstStyle/>
          <a:p>
            <a:fld id="{C0C7814D-161B-4471-A06E-538932F856F4}" type="slidenum">
              <a:rPr lang="en-US" smtClean="0"/>
              <a:t>17</a:t>
            </a:fld>
            <a:endParaRPr lang="en-US"/>
          </a:p>
        </p:txBody>
      </p:sp>
    </p:spTree>
    <p:extLst>
      <p:ext uri="{BB962C8B-B14F-4D97-AF65-F5344CB8AC3E}">
        <p14:creationId xmlns:p14="http://schemas.microsoft.com/office/powerpoint/2010/main" val="313476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7481F-1045-8A53-8147-31DCE6260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7102C-E81B-828B-5B92-84101F2A9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314BD-BF6D-C747-10B9-0345E0AF2B7A}"/>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first visual displays the changes in distribution of descriptive ranges from the first rating window to the second rating window. </a:t>
            </a:r>
          </a:p>
          <a:p>
            <a:pPr marL="171450" indent="-171450">
              <a:buFont typeface="Arial" panose="020B0604020202020204" pitchFamily="34" charset="0"/>
              <a:buChar char="•"/>
            </a:pPr>
            <a:r>
              <a:rPr lang="en-US" dirty="0"/>
              <a:t>When hovering or clicking on each descriptive range section, the amount of students within that range will be visible.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can be used to evaluate the effectiveness of overall programming.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this example, it’s immediately clear that the students in 1</a:t>
            </a:r>
            <a:r>
              <a:rPr lang="en-US" baseline="30000" dirty="0"/>
              <a:t>st</a:t>
            </a:r>
            <a:r>
              <a:rPr lang="en-US" dirty="0"/>
              <a:t> grade at this school demonstrate growth overall: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an increase of students within the Strength range for the second rating window (31% to 38%),</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majority of students within the Typical range (which is expected based on the assessment norms),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 decrease of students in the Need for Instruction range (8% to 4%). </a:t>
            </a:r>
          </a:p>
          <a:p>
            <a:pPr>
              <a:buFont typeface="Arial" panose="020B0604020202020204" pitchFamily="34" charset="0"/>
              <a:buChar char="•"/>
            </a:pPr>
            <a:r>
              <a:rPr lang="en-US" sz="1200" dirty="0"/>
              <a:t> At a high level, this may indicate that the Tier 1 universal supports that are in place for this specific grade level are working and that the instruction should continue. </a:t>
            </a:r>
            <a:endParaRPr lang="en-US" sz="800" b="0" i="0" dirty="0">
              <a:solidFill>
                <a:srgbClr val="444444"/>
              </a:solidFill>
              <a:effectLst/>
              <a:latin typeface="Calibri" panose="020F0502020204030204" pitchFamily="34" charset="0"/>
            </a:endParaRPr>
          </a:p>
          <a:p>
            <a:pPr algn="l" rtl="0" fontAlgn="base"/>
            <a:r>
              <a:rPr lang="en-US" sz="800" b="0" i="0" dirty="0">
                <a:solidFill>
                  <a:srgbClr val="444444"/>
                </a:solidFill>
                <a:effectLst/>
                <a:latin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B0A1778-B115-716C-1121-EFD07165F957}"/>
              </a:ext>
            </a:extLst>
          </p:cNvPr>
          <p:cNvSpPr>
            <a:spLocks noGrp="1"/>
          </p:cNvSpPr>
          <p:nvPr>
            <p:ph type="sldNum" sz="quarter" idx="5"/>
          </p:nvPr>
        </p:nvSpPr>
        <p:spPr/>
        <p:txBody>
          <a:bodyPr/>
          <a:lstStyle/>
          <a:p>
            <a:fld id="{C0C7814D-161B-4471-A06E-538932F856F4}" type="slidenum">
              <a:rPr lang="en-US" smtClean="0"/>
              <a:t>18</a:t>
            </a:fld>
            <a:endParaRPr lang="en-US"/>
          </a:p>
        </p:txBody>
      </p:sp>
    </p:spTree>
    <p:extLst>
      <p:ext uri="{BB962C8B-B14F-4D97-AF65-F5344CB8AC3E}">
        <p14:creationId xmlns:p14="http://schemas.microsoft.com/office/powerpoint/2010/main" val="1881955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DA75B-E4B1-81BA-1469-4D2E1B7B6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9D029-0DFC-6961-E1C7-3AA1C5B633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0CB1C-67DE-C2F2-15F5-D9A62EDADDA5}"/>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next visual displays the Student Movement within the descriptive ranges from the first rating window to the second rating window.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ptos" panose="020B0004020202020204" pitchFamily="34" charset="0"/>
                <a:ea typeface="MS Mincho" panose="02020609040205080304" pitchFamily="49" charset="-128"/>
                <a:cs typeface="Arial" panose="020B0604020202020204" pitchFamily="34" charset="0"/>
              </a:rPr>
              <a:t>The large circles show the students in each range during the earlier assessment and the boxes coming off the circles represent the number of students in each range at the later assessment that is being compared. </a:t>
            </a:r>
            <a:endParaRPr lang="en-US" dirty="0"/>
          </a:p>
          <a:p>
            <a:pPr marL="171450" indent="-171450">
              <a:buFont typeface="Arial" panose="020B0604020202020204" pitchFamily="34" charset="0"/>
              <a:buChar char="•"/>
            </a:pPr>
            <a:r>
              <a:rPr lang="en-US" dirty="0"/>
              <a:t>In this example, positive changes can be observed in the Need for Instruction range, where 4 students moved from the Need for Instruction range during the first rating window into the Typical range during the second rating window. Looking at the Typical range, 8 students moved from the Typical range during the first rating window into the Strength range during the second rating window. </a:t>
            </a:r>
          </a:p>
          <a:p>
            <a:pPr marL="171450" indent="-171450">
              <a:buFont typeface="Arial" panose="020B0604020202020204" pitchFamily="34" charset="0"/>
              <a:buChar char="•"/>
            </a:pPr>
            <a:r>
              <a:rPr lang="en-US" sz="1200" b="0" i="0" dirty="0">
                <a:solidFill>
                  <a:srgbClr val="444444"/>
                </a:solidFill>
                <a:effectLst/>
                <a:latin typeface="Calibri" panose="020F0502020204030204" pitchFamily="34" charset="0"/>
              </a:rPr>
              <a:t>In order to view more details about which students are included in each category and movement pattern, click on the different sections of these visuals.  </a:t>
            </a:r>
            <a:r>
              <a:rPr lang="en-US" sz="800" b="0" i="0" dirty="0">
                <a:solidFill>
                  <a:srgbClr val="444444"/>
                </a:solidFill>
                <a:effectLst/>
                <a:latin typeface="Calibri" panose="020F0502020204030204" pitchFamily="34" charset="0"/>
              </a:rPr>
              <a:t>​</a:t>
            </a:r>
          </a:p>
        </p:txBody>
      </p:sp>
      <p:sp>
        <p:nvSpPr>
          <p:cNvPr id="4" name="Slide Number Placeholder 3">
            <a:extLst>
              <a:ext uri="{FF2B5EF4-FFF2-40B4-BE49-F238E27FC236}">
                <a16:creationId xmlns:a16="http://schemas.microsoft.com/office/drawing/2014/main" id="{FB874E61-0CE7-DD33-E9D2-BFB7D638E861}"/>
              </a:ext>
            </a:extLst>
          </p:cNvPr>
          <p:cNvSpPr>
            <a:spLocks noGrp="1"/>
          </p:cNvSpPr>
          <p:nvPr>
            <p:ph type="sldNum" sz="quarter" idx="5"/>
          </p:nvPr>
        </p:nvSpPr>
        <p:spPr/>
        <p:txBody>
          <a:bodyPr/>
          <a:lstStyle/>
          <a:p>
            <a:fld id="{C0C7814D-161B-4471-A06E-538932F856F4}" type="slidenum">
              <a:rPr lang="en-US" smtClean="0"/>
              <a:t>19</a:t>
            </a:fld>
            <a:endParaRPr lang="en-US"/>
          </a:p>
        </p:txBody>
      </p:sp>
    </p:spTree>
    <p:extLst>
      <p:ext uri="{BB962C8B-B14F-4D97-AF65-F5344CB8AC3E}">
        <p14:creationId xmlns:p14="http://schemas.microsoft.com/office/powerpoint/2010/main" val="393835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200" b="1" dirty="0">
                <a:solidFill>
                  <a:srgbClr val="00325E"/>
                </a:solidFill>
                <a:latin typeface="Arial" panose="020B0604020202020204" pitchFamily="34" charset="0"/>
                <a:cs typeface="Arial" panose="020B0604020202020204" pitchFamily="34" charset="0"/>
              </a:rPr>
              <a:t>Talking Points:</a:t>
            </a:r>
          </a:p>
          <a:p>
            <a:pPr marL="171450" indent="-171450">
              <a:lnSpc>
                <a:spcPct val="200000"/>
              </a:lnSpc>
              <a:buFont typeface="Arial" panose="020B0604020202020204" pitchFamily="34" charset="0"/>
              <a:buChar char="•"/>
            </a:pPr>
            <a:r>
              <a:rPr lang="en-US" sz="1200" dirty="0">
                <a:solidFill>
                  <a:srgbClr val="00325E"/>
                </a:solidFill>
                <a:latin typeface="Arial" panose="020B0604020202020204" pitchFamily="34" charset="0"/>
                <a:cs typeface="Arial" panose="020B0604020202020204" pitchFamily="34" charset="0"/>
              </a:rPr>
              <a:t>By </a:t>
            </a:r>
            <a:r>
              <a:rPr lang="en-US" sz="1400" dirty="0">
                <a:solidFill>
                  <a:srgbClr val="00325E"/>
                </a:solidFill>
                <a:latin typeface="+mn-lt"/>
              </a:rPr>
              <a:t>the end of today’s session, you will be able to:</a:t>
            </a:r>
          </a:p>
          <a:p>
            <a:pPr marL="628650" lvl="1" indent="-171450">
              <a:lnSpc>
                <a:spcPct val="200000"/>
              </a:lnSpc>
              <a:buFont typeface="Arial" panose="020B0604020202020204" pitchFamily="34" charset="0"/>
              <a:buChar char="•"/>
            </a:pPr>
            <a:r>
              <a:rPr lang="en-US" sz="1200" dirty="0">
                <a:solidFill>
                  <a:srgbClr val="00325E"/>
                </a:solidFill>
                <a:latin typeface="Arial" panose="020B0604020202020204" pitchFamily="34" charset="0"/>
                <a:cs typeface="Arial" panose="020B0604020202020204" pitchFamily="34" charset="0"/>
              </a:rPr>
              <a:t>Access various reports within the Educator Portal, focusing on the Progress Monitoring features</a:t>
            </a:r>
          </a:p>
          <a:p>
            <a:pPr marL="628650" lvl="1" indent="-171450">
              <a:lnSpc>
                <a:spcPct val="200000"/>
              </a:lnSpc>
              <a:buFont typeface="Arial" panose="020B0604020202020204" pitchFamily="34" charset="0"/>
              <a:buChar char="•"/>
            </a:pPr>
            <a:r>
              <a:rPr lang="en-US" sz="1200" b="0" i="0" dirty="0">
                <a:solidFill>
                  <a:srgbClr val="00325E"/>
                </a:solidFill>
                <a:effectLst/>
                <a:latin typeface="Arial" panose="020B0604020202020204" pitchFamily="34" charset="0"/>
                <a:cs typeface="Arial" panose="020B0604020202020204" pitchFamily="34" charset="0"/>
              </a:rPr>
              <a:t>Learn how to </a:t>
            </a:r>
            <a:r>
              <a:rPr lang="en-US" sz="1200" dirty="0">
                <a:solidFill>
                  <a:srgbClr val="00325E"/>
                </a:solidFill>
                <a:latin typeface="Arial" panose="020B0604020202020204" pitchFamily="34" charset="0"/>
                <a:cs typeface="Arial" panose="020B0604020202020204" pitchFamily="34" charset="0"/>
              </a:rPr>
              <a:t>interpret data through an MTSS lens</a:t>
            </a:r>
          </a:p>
          <a:p>
            <a:pPr marL="628650" lvl="1" indent="-171450">
              <a:lnSpc>
                <a:spcPct val="200000"/>
              </a:lnSpc>
              <a:buFont typeface="Arial" panose="020B0604020202020204" pitchFamily="34" charset="0"/>
              <a:buChar char="•"/>
            </a:pPr>
            <a:r>
              <a:rPr lang="en-US" sz="1200" b="0" i="0" dirty="0">
                <a:solidFill>
                  <a:srgbClr val="00325E"/>
                </a:solidFill>
                <a:effectLst/>
                <a:latin typeface="Arial" panose="020B0604020202020204" pitchFamily="34" charset="0"/>
                <a:cs typeface="Arial" panose="020B0604020202020204" pitchFamily="34" charset="0"/>
              </a:rPr>
              <a:t>Identify strategies for effectively supporting instructional staff in data-driven implementation.</a:t>
            </a:r>
          </a:p>
          <a:p>
            <a:endParaRPr lang="en-US" dirty="0"/>
          </a:p>
          <a:p>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2</a:t>
            </a:fld>
            <a:endParaRPr lang="en-US"/>
          </a:p>
        </p:txBody>
      </p:sp>
    </p:spTree>
    <p:extLst>
      <p:ext uri="{BB962C8B-B14F-4D97-AF65-F5344CB8AC3E}">
        <p14:creationId xmlns:p14="http://schemas.microsoft.com/office/powerpoint/2010/main" val="3963912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3D3CD-76B3-5315-8D6A-8EFB37856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EDB0E-45FF-4863-1840-8C2D75168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34B18-0881-D7F2-26A5-82100DD77C1B}"/>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Clicking on the different sections will populate the list of students within the corresponding range. </a:t>
            </a:r>
          </a:p>
          <a:p>
            <a:pPr marL="171450" indent="-171450">
              <a:buFont typeface="Arial" panose="020B0604020202020204" pitchFamily="34" charset="0"/>
              <a:buChar char="•"/>
            </a:pPr>
            <a:r>
              <a:rPr lang="en-US" sz="800" b="0" i="0" dirty="0">
                <a:solidFill>
                  <a:srgbClr val="444444"/>
                </a:solidFill>
                <a:effectLst/>
                <a:latin typeface="Calibri" panose="020F0502020204030204" pitchFamily="34" charset="0"/>
              </a:rPr>
              <a:t>For example, an educator would select the callout section that says “4 (67%) Typical” (circled here on the slide visual) to the view the list of the 4 students that moved from the Need for Instruction range in the first rating window into the Typical range on the second rating window. </a:t>
            </a:r>
          </a:p>
          <a:p>
            <a:pPr marL="171450" indent="-171450">
              <a:buFont typeface="Arial" panose="020B0604020202020204" pitchFamily="34" charset="0"/>
              <a:buChar char="•"/>
            </a:pPr>
            <a:r>
              <a:rPr lang="en-US" sz="800" b="0" i="0" dirty="0">
                <a:solidFill>
                  <a:srgbClr val="444444"/>
                </a:solidFill>
                <a:effectLst/>
                <a:latin typeface="Calibri" panose="020F0502020204030204" pitchFamily="34" charset="0"/>
              </a:rPr>
              <a:t>In the popout that is generated, the students’ names, results for both rating windows, amount of T-score change, and magnitude of change is listed.</a:t>
            </a:r>
          </a:p>
          <a:p>
            <a:pPr marL="171450" indent="-171450">
              <a:buFont typeface="Arial" panose="020B0604020202020204" pitchFamily="34" charset="0"/>
              <a:buChar char="•"/>
            </a:pPr>
            <a:endParaRPr lang="en-US" sz="800" b="0" i="0" dirty="0">
              <a:solidFill>
                <a:srgbClr val="444444"/>
              </a:solidFill>
              <a:effectLst/>
              <a:latin typeface="Calibri" panose="020F0502020204030204" pitchFamily="34" charset="0"/>
            </a:endParaRPr>
          </a:p>
          <a:p>
            <a:pPr marL="171450" indent="-171450">
              <a:buFont typeface="Arial" panose="020B0604020202020204" pitchFamily="34" charset="0"/>
              <a:buChar char="•"/>
            </a:pPr>
            <a:endParaRPr lang="en-US" sz="800"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430423F6-B333-C1AB-DEBF-CE4251F46AC9}"/>
              </a:ext>
            </a:extLst>
          </p:cNvPr>
          <p:cNvSpPr>
            <a:spLocks noGrp="1"/>
          </p:cNvSpPr>
          <p:nvPr>
            <p:ph type="sldNum" sz="quarter" idx="5"/>
          </p:nvPr>
        </p:nvSpPr>
        <p:spPr/>
        <p:txBody>
          <a:bodyPr/>
          <a:lstStyle/>
          <a:p>
            <a:fld id="{C0C7814D-161B-4471-A06E-538932F856F4}" type="slidenum">
              <a:rPr lang="en-US" smtClean="0"/>
              <a:t>20</a:t>
            </a:fld>
            <a:endParaRPr lang="en-US"/>
          </a:p>
        </p:txBody>
      </p:sp>
    </p:spTree>
    <p:extLst>
      <p:ext uri="{BB962C8B-B14F-4D97-AF65-F5344CB8AC3E}">
        <p14:creationId xmlns:p14="http://schemas.microsoft.com/office/powerpoint/2010/main" val="2815765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BF66A-4607-1944-6C48-848E1412E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0CE67-56A8-6552-22EC-A4AD2FF5A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5FFA5-681A-D89A-90C7-DA6BC72054E6}"/>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next visual displays the change in descriptive range results by Grade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hovering or clicking on each descriptive range section, the amount of students within that range will be visible.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this example, the filters were set to include four different grade levels to compare, 1</a:t>
            </a:r>
            <a:r>
              <a:rPr lang="en-US" baseline="30000" dirty="0"/>
              <a:t>st</a:t>
            </a:r>
            <a:r>
              <a:rPr lang="en-US" dirty="0"/>
              <a:t> grade through 4</a:t>
            </a:r>
            <a:r>
              <a:rPr lang="en-US" baseline="30000" dirty="0"/>
              <a:t>th</a:t>
            </a:r>
            <a:r>
              <a:rPr lang="en-US" dirty="0"/>
              <a:t> grade. Each comparison shows: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increase of students in the Strength range,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majority of students within the Typical range (which is expected based on the assessment norms),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 decrease of students within the Need for Instruction range.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 high level, the results may indicate that </a:t>
            </a:r>
            <a:r>
              <a:rPr lang="en-US" sz="1200" dirty="0"/>
              <a:t>the Tier 1 universal supports that are in place for these grade levels are working and that the instruction should continue. </a:t>
            </a:r>
            <a:endParaRPr lang="en-US" sz="800" b="0" i="0" dirty="0">
              <a:solidFill>
                <a:srgbClr val="444444"/>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F4FB307-5899-1D53-A93E-3EAF0DCA6AF2}"/>
              </a:ext>
            </a:extLst>
          </p:cNvPr>
          <p:cNvSpPr>
            <a:spLocks noGrp="1"/>
          </p:cNvSpPr>
          <p:nvPr>
            <p:ph type="sldNum" sz="quarter" idx="5"/>
          </p:nvPr>
        </p:nvSpPr>
        <p:spPr/>
        <p:txBody>
          <a:bodyPr/>
          <a:lstStyle/>
          <a:p>
            <a:fld id="{C0C7814D-161B-4471-A06E-538932F856F4}" type="slidenum">
              <a:rPr lang="en-US" smtClean="0"/>
              <a:t>21</a:t>
            </a:fld>
            <a:endParaRPr lang="en-US"/>
          </a:p>
        </p:txBody>
      </p:sp>
    </p:spTree>
    <p:extLst>
      <p:ext uri="{BB962C8B-B14F-4D97-AF65-F5344CB8AC3E}">
        <p14:creationId xmlns:p14="http://schemas.microsoft.com/office/powerpoint/2010/main" val="276068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15CF7-E7AE-4B30-062B-CBE18B3C7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AECB7-AE8F-2278-B569-CF0E8319F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CD5430-6447-69F6-4BE3-10E8B2095CA2}"/>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final visual that may be available on the Impact Report displays the change in descriptive range results by specific competency areas, if the filters included results from completed full DESSA ratings.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hovering or clicking on each descriptive range section, the amount of students within that range will be visible, allowing for quick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this example, looking at the comparison of student growth in Self-Management in 1</a:t>
            </a:r>
            <a:r>
              <a:rPr lang="en-US" baseline="30000" dirty="0"/>
              <a:t>st</a:t>
            </a:r>
            <a:r>
              <a:rPr lang="en-US" dirty="0"/>
              <a:t> through 4</a:t>
            </a:r>
            <a:r>
              <a:rPr lang="en-US" baseline="30000" dirty="0"/>
              <a:t>th </a:t>
            </a:r>
            <a:r>
              <a:rPr lang="en-US" dirty="0"/>
              <a:t>grades, there was a decrease in students that scored within the Need for Instruction range in this specific competency, based on results of the full DESSA.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 high level, this may indicate that targeted Tier 2 and/or individualized Tier 3 supports that focused on teaching and practicing Self-Management skills have been effective. </a:t>
            </a:r>
          </a:p>
        </p:txBody>
      </p:sp>
      <p:sp>
        <p:nvSpPr>
          <p:cNvPr id="4" name="Slide Number Placeholder 3">
            <a:extLst>
              <a:ext uri="{FF2B5EF4-FFF2-40B4-BE49-F238E27FC236}">
                <a16:creationId xmlns:a16="http://schemas.microsoft.com/office/drawing/2014/main" id="{4A0587F9-ADDC-02E2-557D-A715A2F6CA8B}"/>
              </a:ext>
            </a:extLst>
          </p:cNvPr>
          <p:cNvSpPr>
            <a:spLocks noGrp="1"/>
          </p:cNvSpPr>
          <p:nvPr>
            <p:ph type="sldNum" sz="quarter" idx="5"/>
          </p:nvPr>
        </p:nvSpPr>
        <p:spPr/>
        <p:txBody>
          <a:bodyPr/>
          <a:lstStyle/>
          <a:p>
            <a:fld id="{C0C7814D-161B-4471-A06E-538932F856F4}" type="slidenum">
              <a:rPr lang="en-US" smtClean="0"/>
              <a:t>22</a:t>
            </a:fld>
            <a:endParaRPr lang="en-US"/>
          </a:p>
        </p:txBody>
      </p:sp>
    </p:spTree>
    <p:extLst>
      <p:ext uri="{BB962C8B-B14F-4D97-AF65-F5344CB8AC3E}">
        <p14:creationId xmlns:p14="http://schemas.microsoft.com/office/powerpoint/2010/main" val="553685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3A664-A1DB-861B-8C79-8BA837009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C8AB9-4801-1EDE-C4F1-454413C36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2B4C0-5AA0-53A3-9D8C-D3C10AB9107C}"/>
              </a:ext>
            </a:extLst>
          </p:cNvPr>
          <p:cNvSpPr>
            <a:spLocks noGrp="1"/>
          </p:cNvSpPr>
          <p:nvPr>
            <p:ph type="body" idx="1"/>
          </p:nvPr>
        </p:nvSpPr>
        <p:spPr/>
        <p:txBody>
          <a:bodyPr/>
          <a:lstStyle/>
          <a:p>
            <a:pPr>
              <a:lnSpc>
                <a:spcPts val="1350"/>
              </a:lnSpc>
            </a:pPr>
            <a:r>
              <a:rPr lang="en-US" sz="1200" b="1" dirty="0">
                <a:solidFill>
                  <a:srgbClr val="00325B"/>
                </a:solidFill>
                <a:effectLst/>
                <a:latin typeface="Arial" panose="020B0604020202020204" pitchFamily="34" charset="0"/>
                <a:cs typeface="Arial" panose="020B0604020202020204" pitchFamily="34" charset="0"/>
              </a:rPr>
              <a:t>Talking Points: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It’s time now to pause the recording for an independent activity to review DESSA results in your Educator Portal.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For this activity, data from multiple ratings will need to be available. If only one rating window has been completed, you can continue to the next slide and return to the Impact Report once multiple data points have been collected.</a:t>
            </a:r>
          </a:p>
          <a:p>
            <a:pPr marL="171450" indent="-171450">
              <a:lnSpc>
                <a:spcPts val="1350"/>
              </a:lnSpc>
              <a:buFont typeface="Arial" panose="020B0604020202020204" pitchFamily="34" charset="0"/>
              <a:buChar char="•"/>
            </a:pPr>
            <a:endParaRPr lang="en-US" sz="1200" b="0" dirty="0">
              <a:solidFill>
                <a:srgbClr val="00325B"/>
              </a:solidFill>
              <a:effectLst/>
              <a:latin typeface="Arial" panose="020B0604020202020204" pitchFamily="34" charset="0"/>
              <a:cs typeface="Arial" panose="020B0604020202020204" pitchFamily="34" charset="0"/>
            </a:endParaRP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The directions are to:</a:t>
            </a:r>
          </a:p>
          <a:p>
            <a:pPr marL="628650" lvl="1"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Pause the recording for 3-5 minutes and generate group results using the Impact Report. </a:t>
            </a:r>
          </a:p>
          <a:p>
            <a:pPr marL="628650" lvl="1" indent="-171450">
              <a:buFont typeface="Arial" panose="020B0604020202020204" pitchFamily="34" charset="0"/>
              <a:buChar char="•"/>
            </a:pPr>
            <a:r>
              <a:rPr lang="en-US" b="0" dirty="0"/>
              <a:t>Use the filters to select the categories (optional) and the two rating windows (required) to be compared, and then click “Run the Report.”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Analyze the results of the available visuals comparing the results based on the filters set for the two rating windows selected to compare.</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The first step of this activity is to simply become familiar with the results generated within the Impact Report.</a:t>
            </a:r>
          </a:p>
          <a:p>
            <a:pPr marL="171450" marR="0" lvl="0"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dirty="0">
                <a:solidFill>
                  <a:srgbClr val="00325B"/>
                </a:solidFill>
                <a:effectLst/>
                <a:latin typeface="Arial" panose="020B0604020202020204" pitchFamily="34" charset="0"/>
                <a:cs typeface="Arial" panose="020B0604020202020204" pitchFamily="34" charset="0"/>
              </a:rPr>
              <a:t>Then consider: </a:t>
            </a:r>
          </a:p>
          <a:p>
            <a:pPr marL="628650" marR="0" lvl="1"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dirty="0">
                <a:solidFill>
                  <a:srgbClr val="00325B"/>
                </a:solidFill>
                <a:effectLst/>
                <a:latin typeface="Arial" panose="020B0604020202020204" pitchFamily="34" charset="0"/>
                <a:cs typeface="Arial" panose="020B0604020202020204" pitchFamily="34" charset="0"/>
              </a:rPr>
              <a:t>What additional data and information should be included in this analysis?	</a:t>
            </a:r>
          </a:p>
          <a:p>
            <a:pPr marL="628650" marR="0" lvl="1"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dirty="0"/>
              <a:t>What is the potential course of action for supporting student growth?</a:t>
            </a:r>
            <a:endParaRPr lang="en-US" dirty="0"/>
          </a:p>
          <a:p>
            <a:pPr marL="0" indent="0">
              <a:lnSpc>
                <a:spcPts val="1350"/>
              </a:lnSpc>
              <a:buFont typeface="Arial" panose="020B0604020202020204" pitchFamily="34" charset="0"/>
              <a:buNone/>
            </a:pPr>
            <a:endParaRPr lang="en-US" sz="1200" b="0" dirty="0">
              <a:solidFill>
                <a:srgbClr val="00325B"/>
              </a:solidFill>
              <a:effectLst/>
              <a:latin typeface="Arial" panose="020B0604020202020204" pitchFamily="34" charset="0"/>
              <a:cs typeface="Arial" panose="020B0604020202020204" pitchFamily="34" charset="0"/>
            </a:endParaRPr>
          </a:p>
          <a:p>
            <a:pPr marL="171450" lvl="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Pause the recording now for this independent activity. Resume when ready to continue.</a:t>
            </a:r>
          </a:p>
        </p:txBody>
      </p:sp>
      <p:sp>
        <p:nvSpPr>
          <p:cNvPr id="4" name="Slide Number Placeholder 3">
            <a:extLst>
              <a:ext uri="{FF2B5EF4-FFF2-40B4-BE49-F238E27FC236}">
                <a16:creationId xmlns:a16="http://schemas.microsoft.com/office/drawing/2014/main" id="{2E077B74-D63C-F19B-CE5F-A183FDFFFB78}"/>
              </a:ext>
            </a:extLst>
          </p:cNvPr>
          <p:cNvSpPr>
            <a:spLocks noGrp="1"/>
          </p:cNvSpPr>
          <p:nvPr>
            <p:ph type="sldNum" sz="quarter" idx="5"/>
          </p:nvPr>
        </p:nvSpPr>
        <p:spPr/>
        <p:txBody>
          <a:bodyPr/>
          <a:lstStyle/>
          <a:p>
            <a:fld id="{C0C7814D-161B-4471-A06E-538932F856F4}" type="slidenum">
              <a:rPr lang="en-US" smtClean="0"/>
              <a:t>23</a:t>
            </a:fld>
            <a:endParaRPr lang="en-US"/>
          </a:p>
        </p:txBody>
      </p:sp>
    </p:spTree>
    <p:extLst>
      <p:ext uri="{BB962C8B-B14F-4D97-AF65-F5344CB8AC3E}">
        <p14:creationId xmlns:p14="http://schemas.microsoft.com/office/powerpoint/2010/main" val="2517833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solidFill>
                  <a:schemeClr val="dk1"/>
                </a:solidFill>
                <a:latin typeface="+mn-lt"/>
              </a:rPr>
              <a:t>Talking Points:</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dirty="0"/>
              <a:t>As you resume the recording, take a moment here to pause and check-in with yourself. </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Take this time to reflect on the collected data and engage in data-driven dialogue. </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Aptos" panose="020B0004020202020204" pitchFamily="34" charset="0"/>
                <a:ea typeface="MS Mincho" panose="02020609040205080304" pitchFamily="49" charset="-128"/>
                <a:cs typeface="Arial" panose="020B0604020202020204" pitchFamily="34" charset="0"/>
              </a:rPr>
              <a:t>Pause for a moment and consider what you noticed in the data you have analyzed, both during this training and in during your own analysis outside of this training. What patterns or trends did you see? Were you surprised by anything? What alignment do you see with other school data?</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Some sentence starters for this reflection could include: </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I observe that…</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Some patterns or trends that I notice are…</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I can count…</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I’m surprised that I see…</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This aligns to other school data like… </a:t>
            </a:r>
            <a:r>
              <a:rPr lang="en-US" sz="1100" b="0" i="1" u="none" strike="noStrike" dirty="0">
                <a:solidFill>
                  <a:srgbClr val="000000"/>
                </a:solidFill>
                <a:effectLst/>
                <a:latin typeface="+mn-lt"/>
              </a:rPr>
              <a:t>(examples include: referrals, benchmark assessments, attendance, evaluation referrals)</a:t>
            </a:r>
            <a:endParaRPr lang="en-US" sz="1100" b="0" i="1" dirty="0">
              <a:solidFill>
                <a:schemeClr val="dk1"/>
              </a:solidFill>
              <a:latin typeface="+mn-lt"/>
            </a:endParaRPr>
          </a:p>
        </p:txBody>
      </p:sp>
    </p:spTree>
    <p:extLst>
      <p:ext uri="{BB962C8B-B14F-4D97-AF65-F5344CB8AC3E}">
        <p14:creationId xmlns:p14="http://schemas.microsoft.com/office/powerpoint/2010/main" val="2480385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Next, we will review how to access progress monitoring data for an individual student. </a:t>
            </a:r>
          </a:p>
          <a:p>
            <a:pPr marL="171450" indent="-171450">
              <a:buFont typeface="Arial" panose="020B0604020202020204" pitchFamily="34" charset="0"/>
              <a:buChar char="•"/>
            </a:pPr>
            <a:r>
              <a:rPr lang="en-US" b="0" dirty="0"/>
              <a:t>Return to the Educator Portal and navigate to a specific student’s Individual Student Profile that has data for multiple ratings. </a:t>
            </a:r>
          </a:p>
          <a:p>
            <a:pPr marL="171450" indent="-171450">
              <a:buFont typeface="Arial" panose="020B0604020202020204" pitchFamily="34" charset="0"/>
              <a:buChar char="•"/>
            </a:pPr>
            <a:r>
              <a:rPr lang="en-US" b="0" dirty="0"/>
              <a:t>You can select a student’s hyperlinked name from reports under the Data and Insights tab or by using the search bar. </a:t>
            </a:r>
          </a:p>
        </p:txBody>
      </p:sp>
      <p:sp>
        <p:nvSpPr>
          <p:cNvPr id="4" name="Slide Number Placeholder 3"/>
          <p:cNvSpPr>
            <a:spLocks noGrp="1"/>
          </p:cNvSpPr>
          <p:nvPr>
            <p:ph type="sldNum" sz="quarter" idx="5"/>
          </p:nvPr>
        </p:nvSpPr>
        <p:spPr/>
        <p:txBody>
          <a:bodyPr/>
          <a:lstStyle/>
          <a:p>
            <a:fld id="{C0C7814D-161B-4471-A06E-538932F856F4}" type="slidenum">
              <a:rPr lang="en-US" smtClean="0"/>
              <a:t>25</a:t>
            </a:fld>
            <a:endParaRPr lang="en-US"/>
          </a:p>
        </p:txBody>
      </p:sp>
    </p:spTree>
    <p:extLst>
      <p:ext uri="{BB962C8B-B14F-4D97-AF65-F5344CB8AC3E}">
        <p14:creationId xmlns:p14="http://schemas.microsoft.com/office/powerpoint/2010/main" val="550143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AD726-D71C-527A-4124-2BF686F9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00A2B-4259-2A6F-423B-7541F9D46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2A832-7F79-10DF-040D-26250F1F71E5}"/>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Individual Student Profile page includes the details about all assessments completed for the student. </a:t>
            </a:r>
          </a:p>
          <a:p>
            <a:pPr marL="171450" indent="-171450">
              <a:buFont typeface="Arial" panose="020B0604020202020204" pitchFamily="34" charset="0"/>
              <a:buChar char="•"/>
            </a:pPr>
            <a:r>
              <a:rPr lang="en-US" dirty="0"/>
              <a:t>You will see the student’s information at the top of the page, which will always reflect the student’s current grade level. </a:t>
            </a:r>
          </a:p>
          <a:p>
            <a:pPr marL="171450" indent="-171450">
              <a:buFont typeface="Arial" panose="020B0604020202020204" pitchFamily="34" charset="0"/>
              <a:buChar char="•"/>
            </a:pPr>
            <a:r>
              <a:rPr lang="en-US" dirty="0"/>
              <a:t>It will provide a snapshot of the name and results of the most recent assessments completed. </a:t>
            </a:r>
          </a:p>
          <a:p>
            <a:pPr marL="171450" indent="-171450">
              <a:buFont typeface="Arial" panose="020B0604020202020204" pitchFamily="34" charset="0"/>
              <a:buChar char="•"/>
            </a:pPr>
            <a:r>
              <a:rPr lang="en-US" dirty="0"/>
              <a:t>Below that, the DESSA Ratings chart will display the student’s DESSA results over time, providing a visual to monitor student growth. </a:t>
            </a:r>
          </a:p>
          <a:p>
            <a:pPr marL="171450" indent="-171450">
              <a:buFont typeface="Arial" panose="020B0604020202020204" pitchFamily="34" charset="0"/>
              <a:buChar char="•"/>
            </a:pPr>
            <a:r>
              <a:rPr lang="en-US" dirty="0"/>
              <a:t>In this example, we can see there are two data points on the visual, meaning two ratings were completed, and the results trend upward from the Need for Instruction range (on the earlier rating) into the Typical range (on the later rating).</a:t>
            </a:r>
          </a:p>
          <a:p>
            <a:pPr marL="171450" indent="-171450">
              <a:buFont typeface="Arial" panose="020B0604020202020204" pitchFamily="34" charset="0"/>
              <a:buChar char="•"/>
            </a:pPr>
            <a:r>
              <a:rPr lang="en-US" dirty="0"/>
              <a:t>This historical data is available for all assessments completed for the student, even if you were not the educator completing the assessments in previous years or earlier in the same year.</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8F841FDE-03D5-8408-626F-17E8B8496D64}"/>
              </a:ext>
            </a:extLst>
          </p:cNvPr>
          <p:cNvSpPr>
            <a:spLocks noGrp="1"/>
          </p:cNvSpPr>
          <p:nvPr>
            <p:ph type="sldNum" sz="quarter" idx="5"/>
          </p:nvPr>
        </p:nvSpPr>
        <p:spPr/>
        <p:txBody>
          <a:bodyPr/>
          <a:lstStyle/>
          <a:p>
            <a:fld id="{C0C7814D-161B-4471-A06E-538932F856F4}" type="slidenum">
              <a:rPr lang="en-US" smtClean="0"/>
              <a:t>26</a:t>
            </a:fld>
            <a:endParaRPr lang="en-US"/>
          </a:p>
        </p:txBody>
      </p:sp>
    </p:spTree>
    <p:extLst>
      <p:ext uri="{BB962C8B-B14F-4D97-AF65-F5344CB8AC3E}">
        <p14:creationId xmlns:p14="http://schemas.microsoft.com/office/powerpoint/2010/main" val="1187701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EBC0A-0387-7C97-2A07-B5F5C8F44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5AD51-3F47-1CB8-E44E-4DE58B34B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E20D0-47E2-0D4B-5B2F-BCB6B45BD3D7}"/>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Scrolling down on the Individual Student Profile, the </a:t>
            </a:r>
            <a:r>
              <a:rPr lang="en-US" sz="1200" dirty="0">
                <a:effectLst/>
                <a:latin typeface="Aptos" panose="020B0004020202020204" pitchFamily="34" charset="0"/>
                <a:ea typeface="MS Mincho" panose="02020609040205080304" pitchFamily="49" charset="-128"/>
                <a:cs typeface="Arial" panose="020B0604020202020204" pitchFamily="34" charset="0"/>
              </a:rPr>
              <a:t>Historical Data table underneath these charts provides the details for each assessment that has been completed for the student.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ptos" panose="020B0004020202020204" pitchFamily="34" charset="0"/>
                <a:ea typeface="MS Mincho" panose="02020609040205080304" pitchFamily="49" charset="-128"/>
                <a:cs typeface="Arial" panose="020B0604020202020204" pitchFamily="34" charset="0"/>
              </a:rPr>
              <a:t>Again this</a:t>
            </a:r>
            <a:r>
              <a:rPr lang="en-US" dirty="0"/>
              <a:t> historical data is available for all assessments completed for the student, even if you were not the educator completing the assessments in previous years or earlier in the same school year.</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This table includes a “Compare” feature to review student progress.</a:t>
            </a:r>
          </a:p>
          <a:p>
            <a:pPr marL="171450"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To generate comparisons for completed assessments, locate the blank checkboxes on the left side of each assessment line in the table. </a:t>
            </a:r>
          </a:p>
          <a:p>
            <a:pPr marL="171450"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Click the box next to the assessments to compare; note that the “Compare” button will populate above the column of checkboxes for the available ratings to compare. Select up to 4 ratings to compare and then click the “Compare” button. </a:t>
            </a:r>
          </a:p>
          <a:p>
            <a:pPr marL="171450" indent="-171450">
              <a:buFont typeface="Arial" panose="020B0604020202020204" pitchFamily="34" charset="0"/>
              <a:buChar char="•"/>
            </a:pPr>
            <a:endParaRPr lang="en-US" sz="120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sz="120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2DD695A3-C41F-6D30-7E4F-20248A1BBA52}"/>
              </a:ext>
            </a:extLst>
          </p:cNvPr>
          <p:cNvSpPr>
            <a:spLocks noGrp="1"/>
          </p:cNvSpPr>
          <p:nvPr>
            <p:ph type="sldNum" sz="quarter" idx="5"/>
          </p:nvPr>
        </p:nvSpPr>
        <p:spPr/>
        <p:txBody>
          <a:bodyPr/>
          <a:lstStyle/>
          <a:p>
            <a:fld id="{C0C7814D-161B-4471-A06E-538932F856F4}" type="slidenum">
              <a:rPr lang="en-US" smtClean="0"/>
              <a:t>27</a:t>
            </a:fld>
            <a:endParaRPr lang="en-US"/>
          </a:p>
        </p:txBody>
      </p:sp>
    </p:spTree>
    <p:extLst>
      <p:ext uri="{BB962C8B-B14F-4D97-AF65-F5344CB8AC3E}">
        <p14:creationId xmlns:p14="http://schemas.microsoft.com/office/powerpoint/2010/main" val="2715766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5189A-2186-1B0A-552B-6F85AD92E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31C45-C1C3-0345-2183-0CF482963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680B7-5330-8789-8954-2D51AF814487}"/>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difference in scores will be displayed on the DESSA Ratings chart, with the size of the T-score change, indicating either positive or negative trends. </a:t>
            </a:r>
          </a:p>
          <a:p>
            <a:pPr marL="171450" indent="-171450">
              <a:buFont typeface="Arial" panose="020B0604020202020204" pitchFamily="34" charset="0"/>
              <a:buChar char="•"/>
            </a:pPr>
            <a:r>
              <a:rPr lang="en-US" dirty="0"/>
              <a:t>In this example, the student scored within the Need for Instruction range on the earlier assessment and demonstrated +3 T-score points on the later assessment, resulting in a small change. </a:t>
            </a:r>
          </a:p>
          <a:p>
            <a:pPr marL="171450" indent="-171450">
              <a:buFont typeface="Arial" panose="020B0604020202020204" pitchFamily="34" charset="0"/>
              <a:buChar char="•"/>
            </a:pPr>
            <a:endParaRPr lang="en-US" sz="120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endParaRPr lang="en-US" sz="120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FAF8474C-DF11-11C5-5CBE-7CE618CDB6BA}"/>
              </a:ext>
            </a:extLst>
          </p:cNvPr>
          <p:cNvSpPr>
            <a:spLocks noGrp="1"/>
          </p:cNvSpPr>
          <p:nvPr>
            <p:ph type="sldNum" sz="quarter" idx="5"/>
          </p:nvPr>
        </p:nvSpPr>
        <p:spPr/>
        <p:txBody>
          <a:bodyPr/>
          <a:lstStyle/>
          <a:p>
            <a:fld id="{C0C7814D-161B-4471-A06E-538932F856F4}" type="slidenum">
              <a:rPr lang="en-US" smtClean="0"/>
              <a:t>28</a:t>
            </a:fld>
            <a:endParaRPr lang="en-US"/>
          </a:p>
        </p:txBody>
      </p:sp>
    </p:spTree>
    <p:extLst>
      <p:ext uri="{BB962C8B-B14F-4D97-AF65-F5344CB8AC3E}">
        <p14:creationId xmlns:p14="http://schemas.microsoft.com/office/powerpoint/2010/main" val="2840779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1EF4F-2982-6F1E-88B2-3F102639C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DD8CF-F722-6869-8953-ADFD4FCAF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0F730-4553-C70A-45D7-7342119CA340}"/>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sz="1200" b="0" dirty="0">
                <a:effectLst/>
                <a:latin typeface="Aptos" panose="020B0004020202020204" pitchFamily="34" charset="0"/>
                <a:ea typeface="MS Mincho" panose="02020609040205080304" pitchFamily="49" charset="-128"/>
                <a:cs typeface="Arial" panose="020B0604020202020204" pitchFamily="34" charset="0"/>
              </a:rPr>
              <a:t>Underneath the chart, the “Guidelines” for reviewing progress monitoring data is available. </a:t>
            </a:r>
          </a:p>
          <a:p>
            <a:pPr marL="171450" indent="-171450">
              <a:buFont typeface="Arial" panose="020B0604020202020204" pitchFamily="34" charset="0"/>
              <a:buChar char="•"/>
            </a:pPr>
            <a:r>
              <a:rPr lang="en-US" dirty="0"/>
              <a:t>The guidance in this table reflects negligible (no change) or positive change in </a:t>
            </a:r>
            <a:r>
              <a:rPr lang="en-US" i="0" dirty="0">
                <a:effectLst/>
              </a:rPr>
              <a:t>T</a:t>
            </a:r>
            <a:r>
              <a:rPr lang="en-US" dirty="0"/>
              <a:t>-scores. </a:t>
            </a:r>
          </a:p>
          <a:p>
            <a:pPr marL="171450" indent="-171450">
              <a:buFont typeface="Arial" panose="020B0604020202020204" pitchFamily="34" charset="0"/>
              <a:buChar char="•"/>
            </a:pPr>
            <a:r>
              <a:rPr lang="en-US" sz="1200" b="0" dirty="0">
                <a:effectLst/>
                <a:latin typeface="Aptos" panose="020B0004020202020204" pitchFamily="34" charset="0"/>
                <a:ea typeface="MS Mincho" panose="02020609040205080304" pitchFamily="49" charset="-128"/>
                <a:cs typeface="Arial" panose="020B0604020202020204" pitchFamily="34" charset="0"/>
              </a:rPr>
              <a:t>For this example student, a “Small Change” was noted as a positive change in T-scores, with the guidance indicating that supports are somewhat effective. The suggested actions are to increase frequency, duration, and/or intensity or try new strategies. If only using group strategies/supports, consider individual strategies/supports. </a:t>
            </a:r>
          </a:p>
          <a:p>
            <a:pPr marL="171450" indent="-171450">
              <a:buFont typeface="Arial" panose="020B0604020202020204" pitchFamily="34" charset="0"/>
              <a:buChar char="•"/>
            </a:pPr>
            <a:endParaRPr lang="en-US" sz="1200" b="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192EE895-313D-578A-9F63-DF35861F1FE3}"/>
              </a:ext>
            </a:extLst>
          </p:cNvPr>
          <p:cNvSpPr>
            <a:spLocks noGrp="1"/>
          </p:cNvSpPr>
          <p:nvPr>
            <p:ph type="sldNum" sz="quarter" idx="5"/>
          </p:nvPr>
        </p:nvSpPr>
        <p:spPr/>
        <p:txBody>
          <a:bodyPr/>
          <a:lstStyle/>
          <a:p>
            <a:fld id="{C0C7814D-161B-4471-A06E-538932F856F4}" type="slidenum">
              <a:rPr lang="en-US" smtClean="0"/>
              <a:t>29</a:t>
            </a:fld>
            <a:endParaRPr lang="en-US"/>
          </a:p>
        </p:txBody>
      </p:sp>
    </p:spTree>
    <p:extLst>
      <p:ext uri="{BB962C8B-B14F-4D97-AF65-F5344CB8AC3E}">
        <p14:creationId xmlns:p14="http://schemas.microsoft.com/office/powerpoint/2010/main" val="178608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r>
              <a:rPr lang="en-US" dirty="0"/>
              <a:t>This session will consist of four sections: </a:t>
            </a:r>
          </a:p>
          <a:p>
            <a:pPr marL="171450" indent="-171450">
              <a:buFont typeface="Arial" panose="020B0604020202020204" pitchFamily="34" charset="0"/>
              <a:buChar char="•"/>
            </a:pPr>
            <a:r>
              <a:rPr lang="en-US" dirty="0"/>
              <a:t>An overview of DESSA implementation and progress monitoring,</a:t>
            </a:r>
          </a:p>
          <a:p>
            <a:pPr marL="171450" indent="-171450">
              <a:buFont typeface="Arial" panose="020B0604020202020204" pitchFamily="34" charset="0"/>
              <a:buChar char="•"/>
            </a:pPr>
            <a:r>
              <a:rPr lang="en-US" dirty="0"/>
              <a:t>Then designated time to learn how to access the available reports and features that can be used for progress monitoring within the DESSA System, with built-in time for independent review of available results.</a:t>
            </a:r>
          </a:p>
          <a:p>
            <a:pPr marL="171450" indent="-171450">
              <a:buFont typeface="Arial" panose="020B0604020202020204" pitchFamily="34" charset="0"/>
              <a:buChar char="•"/>
            </a:pPr>
            <a:r>
              <a:rPr lang="en-US" dirty="0"/>
              <a:t>The third section will focus on aligning the DESSA with MTSS decision-making practices,</a:t>
            </a:r>
          </a:p>
          <a:p>
            <a:pPr marL="171450" indent="-171450">
              <a:buFont typeface="Arial" panose="020B0604020202020204" pitchFamily="34" charset="0"/>
              <a:buChar char="•"/>
            </a:pPr>
            <a:r>
              <a:rPr lang="en-US" dirty="0"/>
              <a:t>And finally, we’ll highlight strategies for supporting instructional staff throughout this process.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3</a:t>
            </a:fld>
            <a:endParaRPr lang="en-US"/>
          </a:p>
        </p:txBody>
      </p:sp>
    </p:spTree>
    <p:extLst>
      <p:ext uri="{BB962C8B-B14F-4D97-AF65-F5344CB8AC3E}">
        <p14:creationId xmlns:p14="http://schemas.microsoft.com/office/powerpoint/2010/main" val="1820850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2C408-132C-B886-2648-3D004FBD8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35687-A58F-5B4E-005F-743B61D44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B4331-C3D8-BB41-5866-425D88AF5416}"/>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sz="1200" b="0" dirty="0">
                <a:effectLst/>
                <a:latin typeface="Aptos" panose="020B0004020202020204" pitchFamily="34" charset="0"/>
                <a:ea typeface="MS Mincho" panose="02020609040205080304" pitchFamily="49" charset="-128"/>
                <a:cs typeface="Arial" panose="020B0604020202020204" pitchFamily="34" charset="0"/>
              </a:rPr>
              <a:t>It’s important to note that some students may demonstrate a decrease in scores, as mentioned previously, for a variety of reasons. </a:t>
            </a:r>
          </a:p>
          <a:p>
            <a:pPr marL="171450" indent="-171450">
              <a:buFont typeface="Arial" panose="020B0604020202020204" pitchFamily="34" charset="0"/>
              <a:buChar char="•"/>
            </a:pPr>
            <a:r>
              <a:rPr lang="en-US" sz="1200" b="0" dirty="0">
                <a:effectLst/>
                <a:latin typeface="Aptos" panose="020B0004020202020204" pitchFamily="34" charset="0"/>
                <a:ea typeface="MS Mincho" panose="02020609040205080304" pitchFamily="49" charset="-128"/>
                <a:cs typeface="Arial" panose="020B0604020202020204" pitchFamily="34" charset="0"/>
              </a:rPr>
              <a:t>This example shows the results for a student who demonstrates a decline in scores from the earlier rating compared to the later rating. </a:t>
            </a:r>
          </a:p>
          <a:p>
            <a:pPr marL="171450" indent="-171450">
              <a:buFont typeface="Arial" panose="020B0604020202020204" pitchFamily="34" charset="0"/>
              <a:buChar char="•"/>
            </a:pPr>
            <a:r>
              <a:rPr lang="en-US" dirty="0"/>
              <a:t>If negative trends are observed, further analysis should include additional data and information, such as attendance, implementation fidelity, and out-of-school context. </a:t>
            </a:r>
          </a:p>
          <a:p>
            <a:pPr marL="171450" indent="-171450">
              <a:buFont typeface="Arial" panose="020B0604020202020204" pitchFamily="34" charset="0"/>
              <a:buChar char="•"/>
            </a:pPr>
            <a:r>
              <a:rPr lang="en-US" dirty="0"/>
              <a:t>Teams should consider further assessment and consult with the Student Support Team to determine whether a change in the strategies or supports being provided are needed. </a:t>
            </a:r>
          </a:p>
          <a:p>
            <a:pPr marL="171450" indent="-171450">
              <a:buFont typeface="Arial" panose="020B0604020202020204" pitchFamily="34" charset="0"/>
              <a:buChar char="•"/>
            </a:pPr>
            <a:endParaRPr lang="en-US" sz="1200" b="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4B70EEC6-683F-93A7-1298-0647C9749001}"/>
              </a:ext>
            </a:extLst>
          </p:cNvPr>
          <p:cNvSpPr>
            <a:spLocks noGrp="1"/>
          </p:cNvSpPr>
          <p:nvPr>
            <p:ph type="sldNum" sz="quarter" idx="5"/>
          </p:nvPr>
        </p:nvSpPr>
        <p:spPr/>
        <p:txBody>
          <a:bodyPr/>
          <a:lstStyle/>
          <a:p>
            <a:fld id="{C0C7814D-161B-4471-A06E-538932F856F4}" type="slidenum">
              <a:rPr lang="en-US" smtClean="0"/>
              <a:t>30</a:t>
            </a:fld>
            <a:endParaRPr lang="en-US"/>
          </a:p>
        </p:txBody>
      </p:sp>
    </p:spTree>
    <p:extLst>
      <p:ext uri="{BB962C8B-B14F-4D97-AF65-F5344CB8AC3E}">
        <p14:creationId xmlns:p14="http://schemas.microsoft.com/office/powerpoint/2010/main" val="2271015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3B65A-1C44-ED35-7F33-CD862A385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10BF8-B383-6DA2-9E40-F506A13AE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59E07-1F2C-89F7-D13D-71F289BE1DDD}"/>
              </a:ext>
            </a:extLst>
          </p:cNvPr>
          <p:cNvSpPr>
            <a:spLocks noGrp="1"/>
          </p:cNvSpPr>
          <p:nvPr>
            <p:ph type="body" idx="1"/>
          </p:nvPr>
        </p:nvSpPr>
        <p:spPr/>
        <p:txBody>
          <a:bodyPr/>
          <a:lstStyle/>
          <a:p>
            <a:r>
              <a:rPr lang="en-US" b="1"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just a moment, you’ll be prompted to pause this training recording to review the individual student progress monitoring features and results (if available) within your Educator Portal. </a:t>
            </a:r>
            <a:r>
              <a:rPr lang="en-US" sz="1800" dirty="0">
                <a:effectLst/>
                <a:latin typeface="Aptos" panose="020B0004020202020204" pitchFamily="34" charset="0"/>
                <a:ea typeface="MS Mincho" panose="02020609040205080304" pitchFamily="49" charset="-128"/>
                <a:cs typeface="Arial" panose="020B0604020202020204" pitchFamily="34" charset="0"/>
              </a:rPr>
              <a:t>Before directions are provided for an independent activity, take a moment to consider the reflection prompts below</a:t>
            </a:r>
            <a:r>
              <a:rPr lang="en-US" dirty="0"/>
              <a:t>. </a:t>
            </a:r>
            <a:r>
              <a:rPr lang="en-US" sz="1200" dirty="0">
                <a:highlight>
                  <a:srgbClr val="FFFF00"/>
                </a:highlight>
              </a:rPr>
              <a:t>What do you predict you will see in your data?  What wonders or questions does this spark?</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sz="1200" dirty="0"/>
              <a:t>I predict…</a:t>
            </a:r>
          </a:p>
          <a:p>
            <a:pPr marL="628650" lvl="1" indent="-171450">
              <a:buFont typeface="Arial" panose="020B0604020202020204" pitchFamily="34" charset="0"/>
              <a:buChar char="•"/>
            </a:pPr>
            <a:r>
              <a:rPr lang="en-US" sz="1200" dirty="0"/>
              <a:t>I wonder…</a:t>
            </a:r>
          </a:p>
          <a:p>
            <a:pPr marL="628650" lvl="1" indent="-171450">
              <a:buFont typeface="Arial" panose="020B0604020202020204" pitchFamily="34" charset="0"/>
              <a:buChar char="•"/>
            </a:pPr>
            <a:r>
              <a:rPr lang="en-US" sz="1200" dirty="0"/>
              <a:t>My questions/expectations are influenced by…</a:t>
            </a:r>
          </a:p>
          <a:p>
            <a:pPr marL="628650" lvl="1" indent="-171450">
              <a:buFont typeface="Arial" panose="020B0604020202020204" pitchFamily="34" charset="0"/>
              <a:buChar char="•"/>
            </a:pPr>
            <a:r>
              <a:rPr lang="en-US" sz="1200" dirty="0"/>
              <a:t>I am hoping to learn…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 prompts allow for staff to both calibrate their expectations and center on engaging in data-driven dialogue as they work with interdisciplinary team members to support students.</a:t>
            </a:r>
          </a:p>
        </p:txBody>
      </p:sp>
      <p:sp>
        <p:nvSpPr>
          <p:cNvPr id="4" name="Slide Number Placeholder 3">
            <a:extLst>
              <a:ext uri="{FF2B5EF4-FFF2-40B4-BE49-F238E27FC236}">
                <a16:creationId xmlns:a16="http://schemas.microsoft.com/office/drawing/2014/main" id="{F61FFB4F-B1A8-81A5-2A8D-EB6CF3A11E1A}"/>
              </a:ext>
            </a:extLst>
          </p:cNvPr>
          <p:cNvSpPr>
            <a:spLocks noGrp="1"/>
          </p:cNvSpPr>
          <p:nvPr>
            <p:ph type="sldNum" sz="quarter" idx="5"/>
          </p:nvPr>
        </p:nvSpPr>
        <p:spPr/>
        <p:txBody>
          <a:bodyPr/>
          <a:lstStyle/>
          <a:p>
            <a:fld id="{F48421BB-A003-3F4F-9B85-D56C23132542}" type="slidenum">
              <a:rPr lang="en-US" smtClean="0"/>
              <a:t>31</a:t>
            </a:fld>
            <a:endParaRPr lang="en-US"/>
          </a:p>
        </p:txBody>
      </p:sp>
    </p:spTree>
    <p:extLst>
      <p:ext uri="{BB962C8B-B14F-4D97-AF65-F5344CB8AC3E}">
        <p14:creationId xmlns:p14="http://schemas.microsoft.com/office/powerpoint/2010/main" val="510660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50C07-F98A-3208-5F6D-6764E290B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93554-97A0-69C9-7A4B-4AED48379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05C49-DDC2-F1E0-1A38-7AF9914B562A}"/>
              </a:ext>
            </a:extLst>
          </p:cNvPr>
          <p:cNvSpPr>
            <a:spLocks noGrp="1"/>
          </p:cNvSpPr>
          <p:nvPr>
            <p:ph type="body" idx="1"/>
          </p:nvPr>
        </p:nvSpPr>
        <p:spPr/>
        <p:txBody>
          <a:bodyPr/>
          <a:lstStyle/>
          <a:p>
            <a:pPr>
              <a:lnSpc>
                <a:spcPts val="1350"/>
              </a:lnSpc>
            </a:pPr>
            <a:r>
              <a:rPr lang="en-US" sz="1200" b="1" dirty="0">
                <a:solidFill>
                  <a:srgbClr val="00325B"/>
                </a:solidFill>
                <a:effectLst/>
                <a:latin typeface="Arial" panose="020B0604020202020204" pitchFamily="34" charset="0"/>
                <a:cs typeface="Arial" panose="020B0604020202020204" pitchFamily="34" charset="0"/>
              </a:rPr>
              <a:t>Talking Points: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It’s time now to pause the recording for an independent activity to review DESSA results in your Educator Portal. The directions are to:</a:t>
            </a:r>
          </a:p>
          <a:p>
            <a:pPr marL="628650" lvl="1"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Pause the recording for 3-5 minutes and select an individual student with multiple data points (2 or more assessments completed), if available.</a:t>
            </a:r>
          </a:p>
          <a:p>
            <a:pPr marL="628650" lvl="1"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Review the available results under the Individual Student Profile, using the “Compare” feature to view the difference in scores for like assessments.</a:t>
            </a:r>
          </a:p>
          <a:p>
            <a:pPr marL="628650" lvl="1"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If only one data point is available, </a:t>
            </a:r>
            <a:r>
              <a:rPr lang="en-US" sz="1200" b="0" dirty="0">
                <a:solidFill>
                  <a:srgbClr val="00325E"/>
                </a:solidFill>
                <a:effectLst/>
                <a:latin typeface="Arial" panose="020B0604020202020204" pitchFamily="34" charset="0"/>
                <a:cs typeface="Arial" panose="020B0604020202020204" pitchFamily="34" charset="0"/>
              </a:rPr>
              <a:t>r</a:t>
            </a:r>
            <a:r>
              <a:rPr lang="en-US" sz="1200" dirty="0">
                <a:solidFill>
                  <a:srgbClr val="00325E"/>
                </a:solidFill>
              </a:rPr>
              <a:t>eview the progress monitoring options under the Rating tab (selecting a form). Then take a few minutes to review the results available on an individual student’s profile that could be considered for progress monitoring.</a:t>
            </a:r>
          </a:p>
          <a:p>
            <a:pPr marL="628650" lvl="1" indent="-171450">
              <a:lnSpc>
                <a:spcPts val="1350"/>
              </a:lnSpc>
              <a:buFont typeface="Arial" panose="020B0604020202020204" pitchFamily="34" charset="0"/>
              <a:buChar char="•"/>
            </a:pPr>
            <a:endParaRPr lang="en-US" sz="1200" b="0" dirty="0">
              <a:solidFill>
                <a:srgbClr val="00325B"/>
              </a:solidFill>
              <a:effectLst/>
              <a:latin typeface="Arial" panose="020B0604020202020204" pitchFamily="34" charset="0"/>
              <a:cs typeface="Arial" panose="020B0604020202020204" pitchFamily="34" charset="0"/>
            </a:endParaRP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Then consider what the potential course of action could be for supporting this student:</a:t>
            </a:r>
          </a:p>
          <a:p>
            <a:pPr marL="628650" marR="0" lvl="1"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dirty="0">
                <a:solidFill>
                  <a:srgbClr val="00325B"/>
                </a:solidFill>
                <a:effectLst/>
                <a:latin typeface="Arial" panose="020B0604020202020204" pitchFamily="34" charset="0"/>
                <a:cs typeface="Arial" panose="020B0604020202020204" pitchFamily="34" charset="0"/>
              </a:rPr>
              <a:t>If there is only one data point, should progress monitoring be completed for a specific students? </a:t>
            </a:r>
          </a:p>
          <a:p>
            <a:pPr marL="628650" marR="0" lvl="1"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dirty="0">
                <a:solidFill>
                  <a:srgbClr val="00325B"/>
                </a:solidFill>
                <a:effectLst/>
                <a:latin typeface="Arial" panose="020B0604020202020204" pitchFamily="34" charset="0"/>
                <a:cs typeface="Arial" panose="020B0604020202020204" pitchFamily="34" charset="0"/>
              </a:rPr>
              <a:t>If there are multiple data points available, what are the results: </a:t>
            </a:r>
          </a:p>
          <a:p>
            <a:pPr marL="1085850" marR="0" lvl="2"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dirty="0">
                <a:solidFill>
                  <a:srgbClr val="00325B"/>
                </a:solidFill>
                <a:effectLst/>
                <a:latin typeface="Arial" panose="020B0604020202020204" pitchFamily="34" charset="0"/>
                <a:cs typeface="Arial" panose="020B0604020202020204" pitchFamily="34" charset="0"/>
              </a:rPr>
              <a:t>If the </a:t>
            </a:r>
            <a:r>
              <a:rPr lang="en-US" dirty="0"/>
              <a:t>compared results reflect negligible (no change) or positive change in </a:t>
            </a:r>
            <a:r>
              <a:rPr lang="en-US" i="0" dirty="0">
                <a:effectLst/>
              </a:rPr>
              <a:t>T</a:t>
            </a:r>
            <a:r>
              <a:rPr lang="en-US" dirty="0"/>
              <a:t>-scores: refer to the “Guidance” table available on the Individual Student Profile. </a:t>
            </a:r>
          </a:p>
          <a:p>
            <a:pPr marL="1085850" marR="0" lvl="2"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dirty="0"/>
              <a:t>If negative trends are observed, further analysis should include additional data and information, such as attendance, implementation fidelity, and out-of-school context. </a:t>
            </a:r>
          </a:p>
          <a:p>
            <a:pPr marL="0" indent="0">
              <a:lnSpc>
                <a:spcPts val="1350"/>
              </a:lnSpc>
              <a:buFont typeface="Arial" panose="020B0604020202020204" pitchFamily="34" charset="0"/>
              <a:buNone/>
            </a:pPr>
            <a:endParaRPr lang="en-US" sz="1200" b="0" dirty="0">
              <a:solidFill>
                <a:srgbClr val="00325B"/>
              </a:solidFill>
              <a:effectLst/>
              <a:latin typeface="Arial" panose="020B0604020202020204" pitchFamily="34" charset="0"/>
              <a:cs typeface="Arial" panose="020B0604020202020204" pitchFamily="34" charset="0"/>
            </a:endParaRPr>
          </a:p>
          <a:p>
            <a:pPr marL="171450" lvl="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Pause the recording now for this independent activity. Resume when ready to continue.</a:t>
            </a:r>
          </a:p>
        </p:txBody>
      </p:sp>
      <p:sp>
        <p:nvSpPr>
          <p:cNvPr id="4" name="Slide Number Placeholder 3">
            <a:extLst>
              <a:ext uri="{FF2B5EF4-FFF2-40B4-BE49-F238E27FC236}">
                <a16:creationId xmlns:a16="http://schemas.microsoft.com/office/drawing/2014/main" id="{E9C8AC0F-E79E-BF54-AD51-BE79EBF3E019}"/>
              </a:ext>
            </a:extLst>
          </p:cNvPr>
          <p:cNvSpPr>
            <a:spLocks noGrp="1"/>
          </p:cNvSpPr>
          <p:nvPr>
            <p:ph type="sldNum" sz="quarter" idx="5"/>
          </p:nvPr>
        </p:nvSpPr>
        <p:spPr/>
        <p:txBody>
          <a:bodyPr/>
          <a:lstStyle/>
          <a:p>
            <a:fld id="{C0C7814D-161B-4471-A06E-538932F856F4}" type="slidenum">
              <a:rPr lang="en-US" smtClean="0"/>
              <a:t>32</a:t>
            </a:fld>
            <a:endParaRPr lang="en-US"/>
          </a:p>
        </p:txBody>
      </p:sp>
    </p:spTree>
    <p:extLst>
      <p:ext uri="{BB962C8B-B14F-4D97-AF65-F5344CB8AC3E}">
        <p14:creationId xmlns:p14="http://schemas.microsoft.com/office/powerpoint/2010/main" val="2782308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44AD3-6167-D131-648C-08B72C34E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C7DFD-77AE-BC17-297D-6746F916D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0FE721-6A66-DB5A-AC91-4E0F3B8A3979}"/>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This next section will focus on aligning the DESSA with MTSS decision-making practices.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236FC6C-A2E7-DBB8-DB1A-43808828C27A}"/>
              </a:ext>
            </a:extLst>
          </p:cNvPr>
          <p:cNvSpPr>
            <a:spLocks noGrp="1"/>
          </p:cNvSpPr>
          <p:nvPr>
            <p:ph type="sldNum" sz="quarter" idx="5"/>
          </p:nvPr>
        </p:nvSpPr>
        <p:spPr/>
        <p:txBody>
          <a:bodyPr/>
          <a:lstStyle/>
          <a:p>
            <a:fld id="{C0C7814D-161B-4471-A06E-538932F856F4}" type="slidenum">
              <a:rPr lang="en-US" smtClean="0"/>
              <a:t>33</a:t>
            </a:fld>
            <a:endParaRPr lang="en-US"/>
          </a:p>
        </p:txBody>
      </p:sp>
    </p:spTree>
    <p:extLst>
      <p:ext uri="{BB962C8B-B14F-4D97-AF65-F5344CB8AC3E}">
        <p14:creationId xmlns:p14="http://schemas.microsoft.com/office/powerpoint/2010/main" val="4208337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350"/>
              </a:lnSpc>
              <a:buFont typeface="Arial" panose="020B0604020202020204" pitchFamily="34" charset="0"/>
              <a:buNone/>
            </a:pPr>
            <a:r>
              <a:rPr lang="en-US" sz="1200" b="1" i="0" u="none" strike="noStrike" kern="1200" dirty="0">
                <a:solidFill>
                  <a:schemeClr val="tx1"/>
                </a:solidFill>
                <a:effectLst/>
                <a:latin typeface="+mn-lt"/>
                <a:ea typeface="+mn-ea"/>
                <a:cs typeface="+mn-cs"/>
              </a:rPr>
              <a:t>Talking Points:</a:t>
            </a:r>
            <a:endParaRPr lang="en-US" b="1" i="0" dirty="0">
              <a:solidFill>
                <a:srgbClr val="36394D"/>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As shared in previous training modules, </a:t>
            </a:r>
            <a:r>
              <a:rPr lang="en-US" sz="1200" b="0" i="0" dirty="0">
                <a:solidFill>
                  <a:srgbClr val="36394D"/>
                </a:solidFill>
                <a:effectLst/>
                <a:latin typeface="Aptos" panose="020B0004020202020204" pitchFamily="34" charset="0"/>
                <a:ea typeface="MS Mincho" panose="02020609040205080304" pitchFamily="49" charset="-128"/>
                <a:cs typeface="Arial" panose="020B0604020202020204" pitchFamily="34" charset="0"/>
              </a:rPr>
              <a:t>the DESSA results should be considered in conjunction with other data points in the decision-making processes for student support; it</a:t>
            </a:r>
            <a:r>
              <a:rPr lang="en-US" sz="1200" dirty="0">
                <a:effectLst/>
                <a:latin typeface="Aptos" panose="020B0004020202020204" pitchFamily="34" charset="0"/>
                <a:ea typeface="MS Mincho" panose="02020609040205080304" pitchFamily="49" charset="-128"/>
                <a:cs typeface="Arial" panose="020B0604020202020204" pitchFamily="34" charset="0"/>
              </a:rPr>
              <a:t> is not used as the sole data point in these processes.</a:t>
            </a:r>
          </a:p>
          <a:p>
            <a:pPr marL="171450"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Using the DESSA to make data-driven decisions, educators can identify</a:t>
            </a:r>
            <a:r>
              <a:rPr lang="en-US"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Is there is a need?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What is the need?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What will we do?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And, Is it working?</a:t>
            </a:r>
            <a:endParaRPr lang="en-US" sz="1200" b="0" dirty="0">
              <a:effectLst/>
              <a:latin typeface="Aptos" panose="020B0004020202020204" pitchFamily="34" charset="0"/>
              <a:ea typeface="MS Mincho" panose="02020609040205080304" pitchFamily="49"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As always, additional information and data should be considered as part of this analysis, and results should be interpreted at each tiered level to inform instruction, intervention, and supports.</a:t>
            </a:r>
          </a:p>
        </p:txBody>
      </p:sp>
      <p:sp>
        <p:nvSpPr>
          <p:cNvPr id="4" name="Slide Number Placeholder 3"/>
          <p:cNvSpPr>
            <a:spLocks noGrp="1"/>
          </p:cNvSpPr>
          <p:nvPr>
            <p:ph type="sldNum" sz="quarter" idx="5"/>
          </p:nvPr>
        </p:nvSpPr>
        <p:spPr/>
        <p:txBody>
          <a:bodyPr/>
          <a:lstStyle/>
          <a:p>
            <a:fld id="{C0C7814D-161B-4471-A06E-538932F856F4}" type="slidenum">
              <a:rPr lang="en-US" smtClean="0"/>
              <a:t>34</a:t>
            </a:fld>
            <a:endParaRPr lang="en-US"/>
          </a:p>
        </p:txBody>
      </p:sp>
    </p:spTree>
    <p:extLst>
      <p:ext uri="{BB962C8B-B14F-4D97-AF65-F5344CB8AC3E}">
        <p14:creationId xmlns:p14="http://schemas.microsoft.com/office/powerpoint/2010/main" val="4117606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1137E-E72E-87D3-5436-BCCC59BCF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97A58-53FE-857C-81BE-94E20F043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1333B-749C-6C33-8741-6BAA5D199F6A}"/>
              </a:ext>
            </a:extLst>
          </p:cNvPr>
          <p:cNvSpPr>
            <a:spLocks noGrp="1"/>
          </p:cNvSpPr>
          <p:nvPr>
            <p:ph type="body" idx="1"/>
          </p:nvPr>
        </p:nvSpPr>
        <p:spPr/>
        <p:txBody>
          <a:bodyPr/>
          <a:lstStyle/>
          <a:p>
            <a:pPr marL="0" indent="0">
              <a:lnSpc>
                <a:spcPts val="1350"/>
              </a:lnSpc>
              <a:buFont typeface="Arial" panose="020B0604020202020204" pitchFamily="34" charset="0"/>
              <a:buNone/>
            </a:pPr>
            <a:r>
              <a:rPr lang="en-US" sz="1200" b="1" i="0" u="none" strike="noStrike" kern="1200" dirty="0">
                <a:solidFill>
                  <a:schemeClr val="tx1"/>
                </a:solidFill>
                <a:effectLst/>
                <a:latin typeface="+mn-lt"/>
                <a:ea typeface="+mn-ea"/>
                <a:cs typeface="+mn-cs"/>
              </a:rPr>
              <a:t>Talking Points:</a:t>
            </a:r>
            <a:endParaRPr lang="en-US" b="1" i="0" dirty="0">
              <a:solidFill>
                <a:srgbClr val="36394D"/>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At the Tier 1, or universal setting, data is used to make decisions about universal instruction and supports for all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The goal at this universal level is to foster learning environments with a strong foundation to meet the needs of all students.</a:t>
            </a:r>
            <a:endParaRPr lang="en-US" b="0" i="0" dirty="0">
              <a:solidFill>
                <a:srgbClr val="36394D"/>
              </a:solidFill>
              <a:effectLst/>
              <a:latin typeface="Arial" panose="020B0604020202020204" pitchFamily="34" charset="0"/>
            </a:endParaRPr>
          </a:p>
          <a:p>
            <a:pPr marL="171450" indent="-171450">
              <a:buFont typeface="Arial" panose="020B0604020202020204" pitchFamily="34" charset="0"/>
              <a:buChar char="•"/>
            </a:pPr>
            <a:r>
              <a:rPr lang="en-US" b="0" i="0" dirty="0">
                <a:solidFill>
                  <a:srgbClr val="20252E"/>
                </a:solidFill>
                <a:effectLst/>
              </a:rPr>
              <a:t>District and school level DESSA data should inform </a:t>
            </a:r>
            <a:r>
              <a:rPr lang="en-US" b="0" i="0" dirty="0">
                <a:solidFill>
                  <a:srgbClr val="20252E"/>
                </a:solidFill>
                <a:effectLst/>
                <a:latin typeface="Arial" panose="020B0604020202020204" pitchFamily="34" charset="0"/>
              </a:rPr>
              <a:t>strategic goals and initiatives, support planning of educator professional development and guide </a:t>
            </a:r>
            <a:r>
              <a:rPr lang="en-US" b="0" i="0" dirty="0">
                <a:solidFill>
                  <a:srgbClr val="20252E"/>
                </a:solidFill>
                <a:effectLst/>
              </a:rPr>
              <a:t>decisions about campus-wide efforts. </a:t>
            </a:r>
          </a:p>
          <a:p>
            <a:pPr marL="171450" indent="-171450">
              <a:buFont typeface="Arial" panose="020B0604020202020204" pitchFamily="34" charset="0"/>
              <a:buChar char="•"/>
            </a:pPr>
            <a:r>
              <a:rPr lang="en-US" b="0" i="0" dirty="0">
                <a:solidFill>
                  <a:srgbClr val="20252E"/>
                </a:solidFill>
                <a:effectLst/>
              </a:rPr>
              <a:t>Additionally progress monitoring at the district and school level measures effectiveness and impact of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As leaders of this implementation, your own data analysis will likely be spent measuring impact with progress monitoring data points at the Tier 1 level to understand </a:t>
            </a:r>
            <a:r>
              <a:rPr lang="en-US" b="0" dirty="0"/>
              <a:t>whether implementation is effective. </a:t>
            </a:r>
            <a:endParaRPr lang="en-US" b="0" i="0" dirty="0">
              <a:solidFill>
                <a:srgbClr val="20252E"/>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Classroom level data is used to inform resilience skill building instruction and practices and evaluate student progress over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Your role in supporting instructional staff in making data-driven decisions about their classroom should focus on</a:t>
            </a:r>
            <a:r>
              <a:rPr lang="en-US" b="0" dirty="0"/>
              <a:t> evaluating whether the instruction and interventions are working, resulting in overall student growth.</a:t>
            </a:r>
          </a:p>
          <a:p>
            <a:pPr marL="171450" indent="-171450">
              <a:buFont typeface="Arial" panose="020B0604020202020204" pitchFamily="34" charset="0"/>
              <a:buChar char="•"/>
            </a:pPr>
            <a:endParaRPr lang="en-US" b="0" i="0" dirty="0">
              <a:solidFill>
                <a:srgbClr val="20252E"/>
              </a:solidFill>
              <a:effectLst/>
            </a:endParaRPr>
          </a:p>
        </p:txBody>
      </p:sp>
      <p:sp>
        <p:nvSpPr>
          <p:cNvPr id="4" name="Slide Number Placeholder 3">
            <a:extLst>
              <a:ext uri="{FF2B5EF4-FFF2-40B4-BE49-F238E27FC236}">
                <a16:creationId xmlns:a16="http://schemas.microsoft.com/office/drawing/2014/main" id="{C1EE91C0-29A6-C3D5-0B15-AF14A9463C6A}"/>
              </a:ext>
            </a:extLst>
          </p:cNvPr>
          <p:cNvSpPr>
            <a:spLocks noGrp="1"/>
          </p:cNvSpPr>
          <p:nvPr>
            <p:ph type="sldNum" sz="quarter" idx="5"/>
          </p:nvPr>
        </p:nvSpPr>
        <p:spPr/>
        <p:txBody>
          <a:bodyPr/>
          <a:lstStyle/>
          <a:p>
            <a:fld id="{C0C7814D-161B-4471-A06E-538932F856F4}" type="slidenum">
              <a:rPr lang="en-US" smtClean="0"/>
              <a:t>35</a:t>
            </a:fld>
            <a:endParaRPr lang="en-US"/>
          </a:p>
        </p:txBody>
      </p:sp>
    </p:spTree>
    <p:extLst>
      <p:ext uri="{BB962C8B-B14F-4D97-AF65-F5344CB8AC3E}">
        <p14:creationId xmlns:p14="http://schemas.microsoft.com/office/powerpoint/2010/main" val="3653655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2B890-E3B7-41C8-6F43-947A15F4E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08CD9-AD7D-6514-D38F-E5B21B3CAE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6B82AE-E302-F22C-FE5B-DEE7E192DBDF}"/>
              </a:ext>
            </a:extLst>
          </p:cNvPr>
          <p:cNvSpPr>
            <a:spLocks noGrp="1"/>
          </p:cNvSpPr>
          <p:nvPr>
            <p:ph type="body" idx="1"/>
          </p:nvPr>
        </p:nvSpPr>
        <p:spPr/>
        <p:txBody>
          <a:bodyPr/>
          <a:lstStyle/>
          <a:p>
            <a:pPr marL="0" indent="0">
              <a:lnSpc>
                <a:spcPts val="1350"/>
              </a:lnSpc>
              <a:buFont typeface="Arial" panose="020B0604020202020204" pitchFamily="34" charset="0"/>
              <a:buNone/>
            </a:pPr>
            <a:r>
              <a:rPr lang="en-US" sz="1200" b="1" i="0" u="none" strike="noStrike" kern="1200" dirty="0">
                <a:solidFill>
                  <a:schemeClr val="tx1"/>
                </a:solidFill>
                <a:effectLst/>
                <a:latin typeface="+mn-lt"/>
                <a:ea typeface="+mn-ea"/>
                <a:cs typeface="+mn-cs"/>
              </a:rPr>
              <a:t>Talking Points:</a:t>
            </a:r>
            <a:endParaRPr lang="en-US" b="1" i="0" dirty="0">
              <a:solidFill>
                <a:srgbClr val="36394D"/>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At the Tier 2 level, students are identified for targeted intervention in a small group setting. These supports are in addition to what they are receiving at Tier 1.</a:t>
            </a:r>
          </a:p>
          <a:p>
            <a:pPr marL="171450" indent="-171450">
              <a:buFont typeface="Arial" panose="020B0604020202020204" pitchFamily="34" charset="0"/>
              <a:buChar char="•"/>
            </a:pPr>
            <a:r>
              <a:rPr lang="en-US" b="0" i="0" dirty="0">
                <a:solidFill>
                  <a:srgbClr val="20252E"/>
                </a:solidFill>
                <a:effectLst/>
              </a:rPr>
              <a:t>Specific competency areas and skills are identified for targeted instruction and additional practice.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Students receiving support within Tier 2 may require more frequent progress monitoring by completing ratings for individual students outside designated rating windows.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When supporting instructional staff with the decisions at this tiered level, it is important to remind teams that </a:t>
            </a:r>
            <a:r>
              <a:rPr lang="en-US" b="0" dirty="0"/>
              <a:t>progress takes time. In between assessment administrations, there must be adequate time for instruction and practice, skill development and generalization, and opportunities to observe new and emerging behaviors.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When looking at impact and progress monitoring over time, it will be important for instructional staff to reflect on what the competency focus of the tiered intervention was and what specific skills the instructor should be looking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Your role may include supporting staff in critically examining what intervention fidelity should look like in that setting to ensure that the progress monitoring data will reflect true intervention impact and not inconsistencies in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As a reminder, within the DESSA System Educator Portal, the Custom Group filter feature can be used to easily generate results for specific groups of students, such as Tier 2 intervention groups. </a:t>
            </a:r>
            <a:endParaRPr lang="en-US" sz="180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p:txBody>
      </p:sp>
      <p:sp>
        <p:nvSpPr>
          <p:cNvPr id="4" name="Slide Number Placeholder 3">
            <a:extLst>
              <a:ext uri="{FF2B5EF4-FFF2-40B4-BE49-F238E27FC236}">
                <a16:creationId xmlns:a16="http://schemas.microsoft.com/office/drawing/2014/main" id="{16EC68F5-2E3A-9646-E2A9-3CDC3576CD8F}"/>
              </a:ext>
            </a:extLst>
          </p:cNvPr>
          <p:cNvSpPr>
            <a:spLocks noGrp="1"/>
          </p:cNvSpPr>
          <p:nvPr>
            <p:ph type="sldNum" sz="quarter" idx="5"/>
          </p:nvPr>
        </p:nvSpPr>
        <p:spPr/>
        <p:txBody>
          <a:bodyPr/>
          <a:lstStyle/>
          <a:p>
            <a:fld id="{C0C7814D-161B-4471-A06E-538932F856F4}" type="slidenum">
              <a:rPr lang="en-US" smtClean="0"/>
              <a:t>36</a:t>
            </a:fld>
            <a:endParaRPr lang="en-US"/>
          </a:p>
        </p:txBody>
      </p:sp>
    </p:spTree>
    <p:extLst>
      <p:ext uri="{BB962C8B-B14F-4D97-AF65-F5344CB8AC3E}">
        <p14:creationId xmlns:p14="http://schemas.microsoft.com/office/powerpoint/2010/main" val="712231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6676B-8B01-8783-BB55-B4104FC8C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6FADE-B9AA-F364-D52F-4B5C5D65F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2C1BA-9213-5800-5A4F-01E7C4801244}"/>
              </a:ext>
            </a:extLst>
          </p:cNvPr>
          <p:cNvSpPr>
            <a:spLocks noGrp="1"/>
          </p:cNvSpPr>
          <p:nvPr>
            <p:ph type="body" idx="1"/>
          </p:nvPr>
        </p:nvSpPr>
        <p:spPr/>
        <p:txBody>
          <a:bodyPr/>
          <a:lstStyle/>
          <a:p>
            <a:pPr marL="0" indent="0">
              <a:lnSpc>
                <a:spcPts val="1350"/>
              </a:lnSpc>
              <a:buFont typeface="Arial" panose="020B0604020202020204" pitchFamily="34" charset="0"/>
              <a:buNone/>
            </a:pPr>
            <a:r>
              <a:rPr lang="en-US" sz="1200" b="1" i="0" u="none" strike="noStrike" kern="1200" dirty="0">
                <a:solidFill>
                  <a:schemeClr val="tx1"/>
                </a:solidFill>
                <a:effectLst/>
                <a:latin typeface="+mn-lt"/>
                <a:ea typeface="+mn-ea"/>
                <a:cs typeface="+mn-cs"/>
              </a:rPr>
              <a:t>Talking Points:</a:t>
            </a:r>
            <a:endParaRPr lang="en-US" b="1" i="0" dirty="0">
              <a:solidFill>
                <a:srgbClr val="36394D"/>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At the Tier 3 level, decisions for individual student support are determined based on individual need.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These supports are aligned and layered to the support the student receives in Tier 1 and Tier 2, and interventions should be tracked within the existing processes for MTSS.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MS Mincho" panose="02020609040205080304" pitchFamily="49" charset="-128"/>
                <a:cs typeface="Arial" panose="020B0604020202020204" pitchFamily="34" charset="0"/>
              </a:rPr>
              <a:t>Intervention is targeted for specific skills and additional data is included in this analysis and decision-making process, such as attendance patterns, student abilities, </a:t>
            </a:r>
            <a:r>
              <a:rPr lang="en-US" sz="1800" dirty="0">
                <a:effectLst/>
                <a:highlight>
                  <a:srgbClr val="FFFF00"/>
                </a:highlight>
                <a:latin typeface="Aptos" panose="020B0004020202020204" pitchFamily="34" charset="0"/>
                <a:ea typeface="MS Mincho" panose="02020609040205080304" pitchFamily="49" charset="-128"/>
                <a:cs typeface="Arial" panose="020B0604020202020204" pitchFamily="34" charset="0"/>
              </a:rPr>
              <a:t>if they qualify for special education and if so, what services they are receiving</a:t>
            </a:r>
            <a:r>
              <a:rPr lang="en-US" sz="1800" dirty="0">
                <a:effectLst/>
                <a:latin typeface="Aptos" panose="020B0004020202020204" pitchFamily="34" charset="0"/>
                <a:ea typeface="MS Mincho" panose="02020609040205080304" pitchFamily="49" charset="-128"/>
                <a:cs typeface="Arial" panose="020B0604020202020204" pitchFamily="34" charset="0"/>
              </a:rPr>
              <a:t>, and their out-of-school situation,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MS Mincho" panose="02020609040205080304" pitchFamily="49" charset="-128"/>
                <a:cs typeface="Arial" panose="020B0604020202020204" pitchFamily="34" charset="0"/>
              </a:rPr>
              <a:t>When supporting instructional staff as they analyze individual student results, keep in mind that </a:t>
            </a:r>
            <a:r>
              <a:rPr lang="en-US" sz="1800" b="0" dirty="0"/>
              <a:t>students’ scores may decline throughout the school year for a variety of reasons. </a:t>
            </a:r>
            <a:r>
              <a:rPr lang="en-US" sz="1800" b="0" dirty="0">
                <a:effectLst/>
                <a:latin typeface="Aptos" panose="020B0004020202020204" pitchFamily="34" charset="0"/>
                <a:ea typeface="MS Mincho" panose="02020609040205080304" pitchFamily="49" charset="-128"/>
                <a:cs typeface="Arial" panose="020B0604020202020204" pitchFamily="34" charset="0"/>
              </a:rPr>
              <a:t>T</a:t>
            </a:r>
            <a:r>
              <a:rPr lang="en-US" sz="1800" dirty="0">
                <a:effectLst/>
                <a:latin typeface="Aptos" panose="020B0004020202020204" pitchFamily="34" charset="0"/>
                <a:ea typeface="MS Mincho" panose="02020609040205080304" pitchFamily="49" charset="-128"/>
                <a:cs typeface="Arial" panose="020B0604020202020204" pitchFamily="34" charset="0"/>
              </a:rPr>
              <a:t>he results of the DESSA should be included in addition to other data points, information, and context in order to make decisions about student support.</a:t>
            </a:r>
          </a:p>
        </p:txBody>
      </p:sp>
      <p:sp>
        <p:nvSpPr>
          <p:cNvPr id="4" name="Slide Number Placeholder 3">
            <a:extLst>
              <a:ext uri="{FF2B5EF4-FFF2-40B4-BE49-F238E27FC236}">
                <a16:creationId xmlns:a16="http://schemas.microsoft.com/office/drawing/2014/main" id="{F65250AE-92CE-F6C5-CB3F-54022F5969AD}"/>
              </a:ext>
            </a:extLst>
          </p:cNvPr>
          <p:cNvSpPr>
            <a:spLocks noGrp="1"/>
          </p:cNvSpPr>
          <p:nvPr>
            <p:ph type="sldNum" sz="quarter" idx="5"/>
          </p:nvPr>
        </p:nvSpPr>
        <p:spPr/>
        <p:txBody>
          <a:bodyPr/>
          <a:lstStyle/>
          <a:p>
            <a:fld id="{C0C7814D-161B-4471-A06E-538932F856F4}" type="slidenum">
              <a:rPr lang="en-US" smtClean="0"/>
              <a:t>37</a:t>
            </a:fld>
            <a:endParaRPr lang="en-US"/>
          </a:p>
        </p:txBody>
      </p:sp>
    </p:spTree>
    <p:extLst>
      <p:ext uri="{BB962C8B-B14F-4D97-AF65-F5344CB8AC3E}">
        <p14:creationId xmlns:p14="http://schemas.microsoft.com/office/powerpoint/2010/main" val="1156931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38D56-8CB0-B4FF-8093-AD9CDCF9E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71507-CD8D-EF78-45E7-7951CF541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5B68A-2CD1-7E1E-F413-817AFD6E6EE3}"/>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Finally, as outlined in the beginning of this training, progress monitoring is used to make decisions based on results over time:</a:t>
            </a:r>
          </a:p>
          <a:p>
            <a:pPr marL="628650" lvl="1" indent="-171450">
              <a:buFont typeface="Arial" panose="020B0604020202020204" pitchFamily="34" charset="0"/>
              <a:buChar char="•"/>
            </a:pPr>
            <a:r>
              <a:rPr lang="en-US" b="0" dirty="0"/>
              <a:t>At the Tier 1 level, program evaluation indicates whether students are demonstrating growth overall. </a:t>
            </a:r>
          </a:p>
          <a:p>
            <a:pPr marL="628650" lvl="1" indent="-171450">
              <a:buFont typeface="Arial" panose="020B0604020202020204" pitchFamily="34" charset="0"/>
              <a:buChar char="•"/>
            </a:pPr>
            <a:r>
              <a:rPr lang="en-US" b="0" dirty="0"/>
              <a:t>At the Tier 2 level, progress monitoring results inform ongoing small group instruction and intervention within specific competency areas.</a:t>
            </a:r>
          </a:p>
          <a:p>
            <a:pPr marL="628650" lvl="1" indent="-171450">
              <a:buFont typeface="Arial" panose="020B0604020202020204" pitchFamily="34" charset="0"/>
              <a:buChar char="•"/>
            </a:pPr>
            <a:r>
              <a:rPr lang="en-US" b="0" dirty="0"/>
              <a:t>And at the Tier 3 level, individual student progress is measured, and supports are adjusted as needed.</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4D62FF49-0CAF-6030-CB93-83C5D2593780}"/>
              </a:ext>
            </a:extLst>
          </p:cNvPr>
          <p:cNvSpPr>
            <a:spLocks noGrp="1"/>
          </p:cNvSpPr>
          <p:nvPr>
            <p:ph type="sldNum" sz="quarter" idx="5"/>
          </p:nvPr>
        </p:nvSpPr>
        <p:spPr/>
        <p:txBody>
          <a:bodyPr/>
          <a:lstStyle/>
          <a:p>
            <a:fld id="{C0C7814D-161B-4471-A06E-538932F856F4}" type="slidenum">
              <a:rPr lang="en-US" smtClean="0"/>
              <a:t>38</a:t>
            </a:fld>
            <a:endParaRPr lang="en-US"/>
          </a:p>
        </p:txBody>
      </p:sp>
    </p:spTree>
    <p:extLst>
      <p:ext uri="{BB962C8B-B14F-4D97-AF65-F5344CB8AC3E}">
        <p14:creationId xmlns:p14="http://schemas.microsoft.com/office/powerpoint/2010/main" val="219079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b="0" i="0" dirty="0">
                <a:solidFill>
                  <a:srgbClr val="36394D"/>
                </a:solidFill>
                <a:effectLst/>
                <a:latin typeface="Arial" panose="020B0604020202020204" pitchFamily="34" charset="0"/>
              </a:rPr>
              <a:t>At its core, the DESSA is rooted in resiliency. As a strength-based assessment, the DESSA includes items (questions) that are positively phrased, desirable behaviors.</a:t>
            </a:r>
          </a:p>
          <a:p>
            <a:pPr marL="171450" indent="-171450">
              <a:buFont typeface="Arial" panose="020B0604020202020204" pitchFamily="34" charset="0"/>
              <a:buChar char="•"/>
            </a:pPr>
            <a:r>
              <a:rPr lang="en-US" b="0" i="0" dirty="0">
                <a:solidFill>
                  <a:srgbClr val="36394D"/>
                </a:solidFill>
                <a:effectLst/>
                <a:latin typeface="Arial" panose="020B0604020202020204" pitchFamily="34" charset="0"/>
              </a:rPr>
              <a:t>In other words, educators are looking for the things that students can do and celebrating those skills and then using the data to identify how they will help students continue growing. </a:t>
            </a:r>
          </a:p>
        </p:txBody>
      </p:sp>
      <p:sp>
        <p:nvSpPr>
          <p:cNvPr id="4" name="Slide Number Placeholder 3"/>
          <p:cNvSpPr>
            <a:spLocks noGrp="1"/>
          </p:cNvSpPr>
          <p:nvPr>
            <p:ph type="sldNum" sz="quarter" idx="5"/>
          </p:nvPr>
        </p:nvSpPr>
        <p:spPr/>
        <p:txBody>
          <a:bodyPr/>
          <a:lstStyle/>
          <a:p>
            <a:fld id="{C0C7814D-161B-4471-A06E-538932F856F4}" type="slidenum">
              <a:rPr lang="en-US" smtClean="0"/>
              <a:t>39</a:t>
            </a:fld>
            <a:endParaRPr lang="en-US"/>
          </a:p>
        </p:txBody>
      </p:sp>
    </p:spTree>
    <p:extLst>
      <p:ext uri="{BB962C8B-B14F-4D97-AF65-F5344CB8AC3E}">
        <p14:creationId xmlns:p14="http://schemas.microsoft.com/office/powerpoint/2010/main" val="184442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training is intended for “Train the Trainer” staff that are responsible for supporting instructional staff with the DESSA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These roles may include Instructional Systems Specialists for School Psychology and School Counseling, School Psychologists, School Counselors, School Administrators, and other above school level staff who are supporting MTSS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Aptos" panose="020B0004020202020204" pitchFamily="34" charset="0"/>
                <a:cs typeface="Aptos" panose="020B0004020202020204" pitchFamily="34" charset="0"/>
              </a:rPr>
              <a:t>As leaders of this implementation, your role may include supporting instructional staff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Aptos" panose="020B0004020202020204" pitchFamily="34" charset="0"/>
                <a:cs typeface="Aptos" panose="020B0004020202020204" pitchFamily="34" charset="0"/>
              </a:rPr>
              <a:t>Complete DESSA ratings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Aptos" panose="020B0004020202020204" pitchFamily="34" charset="0"/>
                <a:cs typeface="Aptos" panose="020B0004020202020204" pitchFamily="34" charset="0"/>
              </a:rPr>
              <a:t>Analyze results from a tiered lens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Aptos" panose="020B0004020202020204" pitchFamily="34" charset="0"/>
                <a:cs typeface="Aptos" panose="020B0004020202020204" pitchFamily="34" charset="0"/>
              </a:rPr>
              <a:t>Use data to inform instruction and intervention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Aptos" panose="020B0004020202020204" pitchFamily="34" charset="0"/>
                <a:cs typeface="Aptos" panose="020B0004020202020204" pitchFamily="34" charset="0"/>
              </a:rPr>
              <a:t>And progress monitor student growth throughout the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4</a:t>
            </a:fld>
            <a:endParaRPr lang="en-US"/>
          </a:p>
        </p:txBody>
      </p:sp>
    </p:spTree>
    <p:extLst>
      <p:ext uri="{BB962C8B-B14F-4D97-AF65-F5344CB8AC3E}">
        <p14:creationId xmlns:p14="http://schemas.microsoft.com/office/powerpoint/2010/main" val="2625947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E846A-CA95-19C4-B76B-3ADC2625C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4F02E-BB61-2300-3F08-FE3DFD61F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F368B-55BC-6880-41B0-06A6B3EEAE3D}"/>
              </a:ext>
            </a:extLst>
          </p:cNvPr>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b="0" i="0" dirty="0">
                <a:solidFill>
                  <a:srgbClr val="36394D"/>
                </a:solidFill>
                <a:effectLst/>
                <a:latin typeface="Arial" panose="020B0604020202020204" pitchFamily="34" charset="0"/>
              </a:rPr>
              <a:t>This graphic explains three foundational components that foster student resilience and future readiness skills. </a:t>
            </a:r>
          </a:p>
          <a:p>
            <a:pPr marL="171450" indent="-171450">
              <a:buFont typeface="Arial" panose="020B0604020202020204" pitchFamily="34" charset="0"/>
              <a:buChar char="•"/>
            </a:pPr>
            <a:r>
              <a:rPr lang="en-US" b="0" i="0" dirty="0">
                <a:solidFill>
                  <a:srgbClr val="36394D"/>
                </a:solidFill>
                <a:effectLst/>
                <a:latin typeface="Arial" panose="020B0604020202020204" pitchFamily="34" charset="0"/>
              </a:rPr>
              <a:t>Take a moment to review the information on the slide for the three different components listed:</a:t>
            </a:r>
          </a:p>
          <a:p>
            <a:pPr marL="628650" lvl="1" indent="-171450">
              <a:buFont typeface="Arial" panose="020B0604020202020204" pitchFamily="34" charset="0"/>
              <a:buChar char="•"/>
            </a:pPr>
            <a:r>
              <a:rPr lang="en-US" b="0" i="0" dirty="0">
                <a:solidFill>
                  <a:srgbClr val="36394D"/>
                </a:solidFill>
                <a:effectLst/>
                <a:latin typeface="Arial" panose="020B0604020202020204" pitchFamily="34" charset="0"/>
              </a:rPr>
              <a:t>Safe and Predictable Environments</a:t>
            </a:r>
          </a:p>
          <a:p>
            <a:pPr marL="628650" lvl="1" indent="-171450">
              <a:buFont typeface="Arial" panose="020B0604020202020204" pitchFamily="34" charset="0"/>
              <a:buChar char="•"/>
            </a:pPr>
            <a:r>
              <a:rPr lang="en-US" b="0" i="0" dirty="0">
                <a:solidFill>
                  <a:srgbClr val="36394D"/>
                </a:solidFill>
                <a:effectLst/>
                <a:latin typeface="Arial" panose="020B0604020202020204" pitchFamily="34" charset="0"/>
              </a:rPr>
              <a:t>Relationships and Connectedness</a:t>
            </a:r>
          </a:p>
          <a:p>
            <a:pPr marL="628650" lvl="1" indent="-171450">
              <a:buFont typeface="Arial" panose="020B0604020202020204" pitchFamily="34" charset="0"/>
              <a:buChar char="•"/>
            </a:pPr>
            <a:r>
              <a:rPr lang="en-US" b="0" i="0" dirty="0">
                <a:solidFill>
                  <a:srgbClr val="36394D"/>
                </a:solidFill>
                <a:effectLst/>
                <a:latin typeface="Arial" panose="020B0604020202020204" pitchFamily="34" charset="0"/>
              </a:rPr>
              <a:t>And Resilience and Future Ready Skills.</a:t>
            </a:r>
          </a:p>
          <a:p>
            <a:pPr marL="457200" lvl="1" indent="0">
              <a:buFont typeface="Arial" panose="020B0604020202020204" pitchFamily="34" charset="0"/>
              <a:buNone/>
            </a:pPr>
            <a:endParaRPr lang="en-US" b="0" i="0" dirty="0">
              <a:solidFill>
                <a:srgbClr val="36394D"/>
              </a:solidFill>
              <a:effectLst/>
              <a:latin typeface="Arial" panose="020B0604020202020204" pitchFamily="34" charset="0"/>
            </a:endParaRPr>
          </a:p>
          <a:p>
            <a:pPr marL="0" lvl="0" indent="0">
              <a:buFont typeface="Arial" panose="020B0604020202020204" pitchFamily="34" charset="0"/>
              <a:buNone/>
            </a:pPr>
            <a:r>
              <a:rPr lang="en-US" b="0" i="1" dirty="0">
                <a:solidFill>
                  <a:srgbClr val="36394D"/>
                </a:solidFill>
                <a:effectLst/>
                <a:latin typeface="Arial" panose="020B0604020202020204" pitchFamily="34" charset="0"/>
              </a:rPr>
              <a:t>(Pause during the recording to allow time for independent review)</a:t>
            </a:r>
          </a:p>
          <a:p>
            <a:pPr marL="0" lvl="0" indent="0">
              <a:buFont typeface="Arial" panose="020B0604020202020204" pitchFamily="34" charset="0"/>
              <a:buNone/>
            </a:pPr>
            <a:endParaRPr lang="en-US" b="0" i="1" dirty="0">
              <a:solidFill>
                <a:srgbClr val="36394D"/>
              </a:solidFill>
              <a:effectLst/>
              <a:latin typeface="Arial" panose="020B0604020202020204" pitchFamily="34" charset="0"/>
            </a:endParaRPr>
          </a:p>
          <a:p>
            <a:pPr marL="171450" indent="-171450">
              <a:buFont typeface="Arial" panose="020B0604020202020204" pitchFamily="34" charset="0"/>
              <a:buChar char="•"/>
            </a:pPr>
            <a:r>
              <a:rPr lang="en-US" b="0" i="0" dirty="0">
                <a:solidFill>
                  <a:srgbClr val="36394D"/>
                </a:solidFill>
                <a:effectLst/>
                <a:latin typeface="Arial" panose="020B0604020202020204" pitchFamily="34" charset="0"/>
              </a:rPr>
              <a:t>A </a:t>
            </a:r>
            <a:r>
              <a:rPr lang="en-US" sz="1200" dirty="0">
                <a:latin typeface="Arial" panose="020B0604020202020204" pitchFamily="34" charset="0"/>
                <a:cs typeface="Arial" panose="020B0604020202020204" pitchFamily="34" charset="0"/>
              </a:rPr>
              <a:t>foundation for resilience and future readiness through tiered practices </a:t>
            </a:r>
            <a:r>
              <a:rPr lang="en-GB" sz="1200" dirty="0">
                <a:latin typeface="Arial" panose="020B0604020202020204" pitchFamily="34" charset="0"/>
                <a:ea typeface="Work Sans"/>
                <a:cs typeface="Arial" panose="020B0604020202020204" pitchFamily="34" charset="0"/>
                <a:sym typeface="Work Sans"/>
              </a:rPr>
              <a:t>fosters psychological and physical safety, helping students feel more likely to learn, to engage, and to continue to develop their resilience skills in new contexts.</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b="0" dirty="0">
                <a:latin typeface="Arial" panose="020B0604020202020204" pitchFamily="34" charset="0"/>
                <a:cs typeface="Arial" panose="020B0604020202020204" pitchFamily="34" charset="0"/>
              </a:rPr>
              <a:t>Additionally, providing an </a:t>
            </a:r>
            <a:r>
              <a:rPr lang="en-US" sz="1200" dirty="0">
                <a:latin typeface="Arial" panose="020B0604020202020204" pitchFamily="34" charset="0"/>
                <a:cs typeface="Arial" panose="020B0604020202020204" pitchFamily="34" charset="0"/>
              </a:rPr>
              <a:t>intentional focus on building relationships, resilience, and future ready skills fosters protective factors, mitigating against potential risk. </a:t>
            </a: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Through data-driven instruction and opportunities to practice, students can generalize skills between school and home or outside in the community. </a:t>
            </a: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Focusing on these components ensures a preventative and proactive response to meet all students’ needs. </a:t>
            </a:r>
            <a:endParaRPr lang="en-US" dirty="0"/>
          </a:p>
        </p:txBody>
      </p:sp>
      <p:sp>
        <p:nvSpPr>
          <p:cNvPr id="4" name="Slide Number Placeholder 3">
            <a:extLst>
              <a:ext uri="{FF2B5EF4-FFF2-40B4-BE49-F238E27FC236}">
                <a16:creationId xmlns:a16="http://schemas.microsoft.com/office/drawing/2014/main" id="{C08185BF-CFBE-A3AF-8767-96B57C425B76}"/>
              </a:ext>
            </a:extLst>
          </p:cNvPr>
          <p:cNvSpPr>
            <a:spLocks noGrp="1"/>
          </p:cNvSpPr>
          <p:nvPr>
            <p:ph type="sldNum" sz="quarter" idx="5"/>
          </p:nvPr>
        </p:nvSpPr>
        <p:spPr/>
        <p:txBody>
          <a:bodyPr/>
          <a:lstStyle/>
          <a:p>
            <a:fld id="{C0C7814D-161B-4471-A06E-538932F856F4}" type="slidenum">
              <a:rPr lang="en-US" smtClean="0"/>
              <a:t>40</a:t>
            </a:fld>
            <a:endParaRPr lang="en-US"/>
          </a:p>
        </p:txBody>
      </p:sp>
    </p:spTree>
    <p:extLst>
      <p:ext uri="{BB962C8B-B14F-4D97-AF65-F5344CB8AC3E}">
        <p14:creationId xmlns:p14="http://schemas.microsoft.com/office/powerpoint/2010/main" val="1244898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F10C0-9C11-3C20-1E60-B50EB2E21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DFC96-F3AE-5B9A-54F3-2FE5206A4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63F60-DC9A-E40F-AB79-03203BE48209}"/>
              </a:ext>
            </a:extLst>
          </p:cNvPr>
          <p:cNvSpPr>
            <a:spLocks noGrp="1"/>
          </p:cNvSpPr>
          <p:nvPr>
            <p:ph type="body" idx="1"/>
          </p:nvPr>
        </p:nvSpPr>
        <p:spPr/>
        <p:txBody>
          <a:bodyPr/>
          <a:lstStyle/>
          <a:p>
            <a:r>
              <a:rPr lang="en-US" b="1"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last section of this training will highlight strategies for supporting instructional staff. </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889CA8D-1938-6325-6B1E-0859035A51FA}"/>
              </a:ext>
            </a:extLst>
          </p:cNvPr>
          <p:cNvSpPr>
            <a:spLocks noGrp="1"/>
          </p:cNvSpPr>
          <p:nvPr>
            <p:ph type="sldNum" sz="quarter" idx="5"/>
          </p:nvPr>
        </p:nvSpPr>
        <p:spPr/>
        <p:txBody>
          <a:bodyPr/>
          <a:lstStyle/>
          <a:p>
            <a:fld id="{C0C7814D-161B-4471-A06E-538932F856F4}" type="slidenum">
              <a:rPr lang="en-US" smtClean="0"/>
              <a:t>41</a:t>
            </a:fld>
            <a:endParaRPr lang="en-US"/>
          </a:p>
        </p:txBody>
      </p:sp>
    </p:spTree>
    <p:extLst>
      <p:ext uri="{BB962C8B-B14F-4D97-AF65-F5344CB8AC3E}">
        <p14:creationId xmlns:p14="http://schemas.microsoft.com/office/powerpoint/2010/main" val="2179435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As explained in the beginning of this training, part of your role throughout the DESSA implementation may include supporting instructional staff, which are the staff members completing DESSA ratings and using the results to inform their instruction and interventions. </a:t>
            </a:r>
          </a:p>
          <a:p>
            <a:pPr marL="171450" indent="-171450">
              <a:buFont typeface="Arial" panose="020B0604020202020204" pitchFamily="34" charset="0"/>
              <a:buChar char="•"/>
            </a:pPr>
            <a:r>
              <a:rPr lang="en-US" sz="1800" dirty="0">
                <a:effectLst/>
                <a:latin typeface="Aptos" panose="020B0004020202020204" pitchFamily="34" charset="0"/>
                <a:ea typeface="MS Mincho" panose="02020609040205080304" pitchFamily="49" charset="-128"/>
                <a:cs typeface="Arial" panose="020B0604020202020204" pitchFamily="34" charset="0"/>
              </a:rPr>
              <a:t>A main component of successful implementation overall is communication. Clear communication about implementation details and expectations is imperative for supporting instructional staff.</a:t>
            </a:r>
          </a:p>
          <a:p>
            <a:pPr marL="171450" indent="-171450">
              <a:buFont typeface="Arial" panose="020B0604020202020204" pitchFamily="34" charset="0"/>
              <a:buChar char="•"/>
            </a:pPr>
            <a:r>
              <a:rPr lang="en-US" dirty="0"/>
              <a:t>We’ll highlight some strategies for supporting instructional staff, particularly with progress monitoring and measuring impact with DESSA data, including:</a:t>
            </a:r>
          </a:p>
          <a:p>
            <a:pPr marL="628650" lvl="1" indent="-171450">
              <a:lnSpc>
                <a:spcPct val="115000"/>
              </a:lnSpc>
              <a:spcBef>
                <a:spcPts val="0"/>
              </a:spcBef>
              <a:buClr>
                <a:srgbClr val="000000"/>
              </a:buClr>
              <a:buSzPts val="1200"/>
              <a:buFont typeface="Arial" panose="020B0604020202020204" pitchFamily="34" charset="0"/>
              <a:buChar char="•"/>
            </a:pPr>
            <a:r>
              <a:rPr lang="en-US" sz="1200" b="0" dirty="0">
                <a:latin typeface="Arial" panose="020B0604020202020204" pitchFamily="34" charset="0"/>
                <a:ea typeface="Calibri"/>
                <a:cs typeface="Arial" panose="020B0604020202020204" pitchFamily="34" charset="0"/>
                <a:sym typeface="Calibri"/>
              </a:rPr>
              <a:t>Understanding DESSA results and how to navigate reports within the Educator Portal,</a:t>
            </a:r>
          </a:p>
          <a:p>
            <a:pPr marL="628650" lvl="1" indent="-171450">
              <a:lnSpc>
                <a:spcPct val="115000"/>
              </a:lnSpc>
              <a:spcBef>
                <a:spcPts val="0"/>
              </a:spcBef>
              <a:buClr>
                <a:srgbClr val="000000"/>
              </a:buClr>
              <a:buSzPts val="1200"/>
              <a:buFont typeface="Arial" panose="020B0604020202020204" pitchFamily="34" charset="0"/>
              <a:buChar char="•"/>
            </a:pPr>
            <a:r>
              <a:rPr lang="en-US" sz="1200" b="0" dirty="0">
                <a:latin typeface="Arial" panose="020B0604020202020204" pitchFamily="34" charset="0"/>
                <a:ea typeface="Calibri"/>
                <a:cs typeface="Arial" panose="020B0604020202020204" pitchFamily="34" charset="0"/>
                <a:sym typeface="Calibri"/>
              </a:rPr>
              <a:t>Facilitating data-driven dialogue,</a:t>
            </a:r>
          </a:p>
          <a:p>
            <a:pPr marL="628650" lvl="1" indent="-171450">
              <a:lnSpc>
                <a:spcPct val="115000"/>
              </a:lnSpc>
              <a:spcBef>
                <a:spcPts val="0"/>
              </a:spcBef>
              <a:buClr>
                <a:srgbClr val="000000"/>
              </a:buClr>
              <a:buSzPts val="1200"/>
              <a:buFont typeface="Arial" panose="020B0604020202020204" pitchFamily="34" charset="0"/>
              <a:buChar char="•"/>
            </a:pPr>
            <a:r>
              <a:rPr lang="en-US" sz="1200" b="0" dirty="0">
                <a:latin typeface="Arial" panose="020B0604020202020204" pitchFamily="34" charset="0"/>
                <a:ea typeface="Calibri"/>
                <a:cs typeface="Arial" panose="020B0604020202020204" pitchFamily="34" charset="0"/>
                <a:sym typeface="Calibri"/>
              </a:rPr>
              <a:t>And leaning on the strengths-based approach to support student competence.</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42</a:t>
            </a:fld>
            <a:endParaRPr lang="en-US"/>
          </a:p>
        </p:txBody>
      </p:sp>
    </p:spTree>
    <p:extLst>
      <p:ext uri="{BB962C8B-B14F-4D97-AF65-F5344CB8AC3E}">
        <p14:creationId xmlns:p14="http://schemas.microsoft.com/office/powerpoint/2010/main" val="2931819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DF0F9-F7DB-F901-B82B-F0B10C64B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047B6-6886-E1AF-2FF0-91378C953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17BE9-2451-2289-7F71-3228429A43F4}"/>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First, instructional staff require a clear understanding of the DESSA results and how to navigate the reports within the Educator Portal. </a:t>
            </a:r>
          </a:p>
          <a:p>
            <a:pPr marL="171450" indent="-171450">
              <a:buFont typeface="Arial" panose="020B0604020202020204" pitchFamily="34" charset="0"/>
              <a:buChar char="•"/>
            </a:pPr>
            <a:r>
              <a:rPr lang="en-US" dirty="0"/>
              <a:t>Continued progress monitoring is effective when all team members are confident in understanding what the results mean and how to generate relevant reports. </a:t>
            </a:r>
          </a:p>
          <a:p>
            <a:pPr marL="171450" indent="-171450">
              <a:buFont typeface="Arial" panose="020B0604020202020204" pitchFamily="34" charset="0"/>
              <a:buChar char="•"/>
            </a:pPr>
            <a:r>
              <a:rPr lang="en-US" dirty="0"/>
              <a:t>You can support this foundational knowledge by ensuring that instructional staff have access to and have completed available training modules, as directed.</a:t>
            </a:r>
          </a:p>
          <a:p>
            <a:pPr marL="171450" indent="-171450">
              <a:buFont typeface="Arial" panose="020B0604020202020204" pitchFamily="34" charset="0"/>
              <a:buChar char="•"/>
            </a:pPr>
            <a:r>
              <a:rPr lang="en-US" dirty="0"/>
              <a:t>Training developed for instructional staff includes the necessary information about the DESSA assessment, the reporting features within the Educator Portal, and best practices for using the data to inform instruction and intervention at the different tiered levels. </a:t>
            </a:r>
          </a:p>
          <a:p>
            <a:pPr marL="171450" indent="-171450">
              <a:buFont typeface="Arial" panose="020B0604020202020204" pitchFamily="34" charset="0"/>
              <a:buChar char="•"/>
            </a:pPr>
            <a:r>
              <a:rPr lang="en-US" dirty="0"/>
              <a:t>Connect with your leadership contacts to understand district-specific directions and expectations for completing these trainings.</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FC2CE0-98EA-E463-C2DF-3C6B84C1ADF6}"/>
              </a:ext>
            </a:extLst>
          </p:cNvPr>
          <p:cNvSpPr>
            <a:spLocks noGrp="1"/>
          </p:cNvSpPr>
          <p:nvPr>
            <p:ph type="sldNum" sz="quarter" idx="5"/>
          </p:nvPr>
        </p:nvSpPr>
        <p:spPr/>
        <p:txBody>
          <a:bodyPr/>
          <a:lstStyle/>
          <a:p>
            <a:fld id="{C0C7814D-161B-4471-A06E-538932F856F4}" type="slidenum">
              <a:rPr lang="en-US" smtClean="0"/>
              <a:t>43</a:t>
            </a:fld>
            <a:endParaRPr lang="en-US"/>
          </a:p>
        </p:txBody>
      </p:sp>
    </p:spTree>
    <p:extLst>
      <p:ext uri="{BB962C8B-B14F-4D97-AF65-F5344CB8AC3E}">
        <p14:creationId xmlns:p14="http://schemas.microsoft.com/office/powerpoint/2010/main" val="395151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 </a:t>
            </a:r>
            <a:endParaRPr lang="en-US" dirty="0"/>
          </a:p>
          <a:p>
            <a:pPr marL="171450" indent="-171450">
              <a:buFont typeface="Arial" panose="020B0604020202020204" pitchFamily="34" charset="0"/>
              <a:buChar char="•"/>
            </a:pPr>
            <a:r>
              <a:rPr lang="en-US" dirty="0"/>
              <a:t>Facilitating data-driven dialogue and discussions is an ongoing aspect of supporting instructional staff.</a:t>
            </a:r>
          </a:p>
          <a:p>
            <a:pPr marL="171450"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As leaders supporting instructional staff, your role may include scheduling and leading collaborative and open discussions about the data and measuring impact over time. </a:t>
            </a:r>
          </a:p>
          <a:p>
            <a:pPr marL="171450" indent="-171450">
              <a:buFont typeface="Arial" panose="020B0604020202020204" pitchFamily="34" charset="0"/>
              <a:buChar char="•"/>
            </a:pPr>
            <a:r>
              <a:rPr lang="en-US" dirty="0"/>
              <a:t>DESSA data should be embedded into the existing systems and practices across tiered levels, so these discussions can be integrated into regularly scheduled team meetings.</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The prompts from the data-driven dialogue slides within this training are examples of ways to guide collaborative conversations about supporting students, and there are also several resources available within the DESSA System Support Portal that can be used to guide data-driven conversations and instruction planning, including: </a:t>
            </a:r>
          </a:p>
          <a:p>
            <a:pPr marL="628650" lvl="1"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Analyzing Tiered Data: Reports Guide </a:t>
            </a:r>
          </a:p>
          <a:p>
            <a:pPr marL="628650" lvl="1"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Action Plan: Using DESSA Data</a:t>
            </a:r>
          </a:p>
          <a:p>
            <a:pPr marL="628650" lvl="1"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Action Plan: Communicating about the DESSA.</a:t>
            </a:r>
          </a:p>
          <a:p>
            <a:pPr marL="457200" lvl="1" indent="0">
              <a:buFont typeface="Arial" panose="020B0604020202020204" pitchFamily="34" charset="0"/>
              <a:buNone/>
            </a:pPr>
            <a:endParaRPr lang="en-US" sz="1200" dirty="0">
              <a:effectLst/>
              <a:latin typeface="Aptos" panose="020B00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C0C7814D-161B-4471-A06E-538932F856F4}" type="slidenum">
              <a:rPr lang="en-US" smtClean="0"/>
              <a:t>44</a:t>
            </a:fld>
            <a:endParaRPr lang="en-US"/>
          </a:p>
        </p:txBody>
      </p:sp>
    </p:spTree>
    <p:extLst>
      <p:ext uri="{BB962C8B-B14F-4D97-AF65-F5344CB8AC3E}">
        <p14:creationId xmlns:p14="http://schemas.microsoft.com/office/powerpoint/2010/main" val="3928167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dirty="0"/>
              <a:t>As always, it is also important to lean on the strengths-based approach of the DESSA. </a:t>
            </a:r>
          </a:p>
          <a:p>
            <a:pPr marL="171450" indent="-171450">
              <a:buFont typeface="Arial" panose="020B0604020202020204" pitchFamily="34" charset="0"/>
              <a:buChar char="•"/>
            </a:pPr>
            <a:r>
              <a:rPr lang="en-US" dirty="0"/>
              <a:t>Ultimately, educators and administrators are using the results from the DESSA to understand better what students CAN do and making-decisions about how STAFF can support students in building resilience skills in a variety of competencies. </a:t>
            </a:r>
          </a:p>
          <a:p>
            <a:pPr marL="171450" indent="-171450">
              <a:buFont typeface="Arial" panose="020B0604020202020204" pitchFamily="34" charset="0"/>
              <a:buChar char="•"/>
            </a:pPr>
            <a:r>
              <a:rPr lang="en-US" dirty="0"/>
              <a:t>When progress monitoring student growth, either at the group or individual level, these results are indicators of skill acquisition. Students </a:t>
            </a:r>
            <a:r>
              <a:rPr lang="en-US" i="1" dirty="0"/>
              <a:t>CAN</a:t>
            </a:r>
            <a:r>
              <a:rPr lang="en-US" dirty="0"/>
              <a:t> learn these resilience skills through explicit instruction and repeated practice in supportive learning environments. </a:t>
            </a:r>
          </a:p>
        </p:txBody>
      </p:sp>
      <p:sp>
        <p:nvSpPr>
          <p:cNvPr id="4" name="Slide Number Placeholder 3"/>
          <p:cNvSpPr>
            <a:spLocks noGrp="1"/>
          </p:cNvSpPr>
          <p:nvPr>
            <p:ph type="sldNum" sz="quarter" idx="5"/>
          </p:nvPr>
        </p:nvSpPr>
        <p:spPr/>
        <p:txBody>
          <a:bodyPr/>
          <a:lstStyle/>
          <a:p>
            <a:fld id="{C0C7814D-161B-4471-A06E-538932F856F4}" type="slidenum">
              <a:rPr lang="en-US" smtClean="0"/>
              <a:t>45</a:t>
            </a:fld>
            <a:endParaRPr lang="en-US"/>
          </a:p>
        </p:txBody>
      </p:sp>
    </p:spTree>
    <p:extLst>
      <p:ext uri="{BB962C8B-B14F-4D97-AF65-F5344CB8AC3E}">
        <p14:creationId xmlns:p14="http://schemas.microsoft.com/office/powerpoint/2010/main" val="1842171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We have covered a lot of information within this training! It’s time to start wrapping up.</a:t>
            </a:r>
          </a:p>
          <a:p>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46</a:t>
            </a:fld>
            <a:endParaRPr lang="en-US"/>
          </a:p>
        </p:txBody>
      </p:sp>
    </p:spTree>
    <p:extLst>
      <p:ext uri="{BB962C8B-B14F-4D97-AF65-F5344CB8AC3E}">
        <p14:creationId xmlns:p14="http://schemas.microsoft.com/office/powerpoint/2010/main" val="2966527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2691-5173-DED1-0FAB-32A391AC7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EDE9F-A774-A797-5771-B93A7418F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07D6E-96E6-9E74-2884-F7F2172E1869}"/>
              </a:ext>
            </a:extLst>
          </p:cNvPr>
          <p:cNvSpPr>
            <a:spLocks noGrp="1"/>
          </p:cNvSpPr>
          <p:nvPr>
            <p:ph type="body" idx="1"/>
          </p:nvPr>
        </p:nvSpPr>
        <p:spPr/>
        <p:txBody>
          <a:bodyPr/>
          <a:lstStyle/>
          <a:p>
            <a:pPr>
              <a:lnSpc>
                <a:spcPct val="200000"/>
              </a:lnSpc>
            </a:pPr>
            <a:r>
              <a:rPr lang="en-US" sz="1200" b="1" dirty="0">
                <a:solidFill>
                  <a:srgbClr val="00325E"/>
                </a:solidFill>
                <a:latin typeface="Arial" panose="020B0604020202020204" pitchFamily="34" charset="0"/>
                <a:cs typeface="Arial" panose="020B0604020202020204" pitchFamily="34" charset="0"/>
              </a:rPr>
              <a:t>Talking Points: </a:t>
            </a:r>
          </a:p>
          <a:p>
            <a:pPr marL="171450" indent="-171450">
              <a:lnSpc>
                <a:spcPct val="200000"/>
              </a:lnSpc>
              <a:buFont typeface="Arial" panose="020B0604020202020204" pitchFamily="34" charset="0"/>
              <a:buChar char="•"/>
            </a:pPr>
            <a:r>
              <a:rPr lang="en-US" sz="1200" dirty="0">
                <a:solidFill>
                  <a:srgbClr val="00325E"/>
                </a:solidFill>
                <a:latin typeface="Arial" panose="020B0604020202020204" pitchFamily="34" charset="0"/>
                <a:cs typeface="Arial" panose="020B0604020202020204" pitchFamily="34" charset="0"/>
              </a:rPr>
              <a:t>As a review, we set out to achieve these objectives for this training:</a:t>
            </a:r>
          </a:p>
          <a:p>
            <a:pPr marL="628650" lvl="1" indent="-171450">
              <a:lnSpc>
                <a:spcPct val="200000"/>
              </a:lnSpc>
              <a:buFont typeface="Arial" panose="020B0604020202020204" pitchFamily="34" charset="0"/>
              <a:buChar char="•"/>
            </a:pPr>
            <a:r>
              <a:rPr lang="en-US" sz="1200" dirty="0">
                <a:solidFill>
                  <a:srgbClr val="00325E"/>
                </a:solidFill>
                <a:latin typeface="+mj-lt"/>
                <a:cs typeface="Arial" panose="020B0604020202020204" pitchFamily="34" charset="0"/>
              </a:rPr>
              <a:t>Access various reports within the Educator Portal, focusing on the Progress Monitoring features</a:t>
            </a:r>
          </a:p>
          <a:p>
            <a:pPr marL="628650" lvl="1" indent="-171450">
              <a:lnSpc>
                <a:spcPct val="200000"/>
              </a:lnSpc>
              <a:buFont typeface="Arial" panose="020B0604020202020204" pitchFamily="34" charset="0"/>
              <a:buChar char="•"/>
            </a:pPr>
            <a:r>
              <a:rPr lang="en-US" sz="1200" b="0" i="0" dirty="0">
                <a:solidFill>
                  <a:srgbClr val="00325E"/>
                </a:solidFill>
                <a:effectLst/>
                <a:latin typeface="+mj-lt"/>
                <a:cs typeface="Arial" panose="020B0604020202020204" pitchFamily="34" charset="0"/>
              </a:rPr>
              <a:t>Learn how to </a:t>
            </a:r>
            <a:r>
              <a:rPr lang="en-US" sz="1200" dirty="0">
                <a:solidFill>
                  <a:srgbClr val="00325E"/>
                </a:solidFill>
                <a:latin typeface="+mj-lt"/>
                <a:cs typeface="Arial" panose="020B0604020202020204" pitchFamily="34" charset="0"/>
              </a:rPr>
              <a:t>interpret data through an MTSS lens</a:t>
            </a:r>
          </a:p>
          <a:p>
            <a:pPr marL="628650" lvl="1" indent="-171450">
              <a:lnSpc>
                <a:spcPct val="200000"/>
              </a:lnSpc>
              <a:buFont typeface="Arial" panose="020B0604020202020204" pitchFamily="34" charset="0"/>
              <a:buChar char="•"/>
            </a:pPr>
            <a:r>
              <a:rPr lang="en-US" sz="1200" b="0" i="0" dirty="0">
                <a:solidFill>
                  <a:srgbClr val="00325E"/>
                </a:solidFill>
                <a:effectLst/>
                <a:latin typeface="+mj-lt"/>
                <a:cs typeface="Arial" panose="020B0604020202020204" pitchFamily="34" charset="0"/>
              </a:rPr>
              <a:t>Identify strategies for effectively supporting instructional staff with data-driven implementation.</a:t>
            </a:r>
          </a:p>
          <a:p>
            <a:pPr marL="628650" marR="0" lvl="1" indent="-171450">
              <a:lnSpc>
                <a:spcPct val="115000"/>
              </a:lnSpc>
              <a:spcAft>
                <a:spcPts val="800"/>
              </a:spcAft>
              <a:buFont typeface="Arial" panose="020B0604020202020204" pitchFamily="34" charset="0"/>
              <a:buChar char="•"/>
            </a:pPr>
            <a:endParaRPr lang="en-US" sz="1200" kern="150" dirty="0">
              <a:effectLst/>
              <a:latin typeface="Symbol" panose="05050102010706020507" pitchFamily="18" charset="2"/>
              <a:ea typeface="Aptos" panose="020B0004020202020204" pitchFamily="34" charset="0"/>
              <a:cs typeface="Aptos" panose="020B0004020202020204" pitchFamily="34" charset="0"/>
            </a:endParaRPr>
          </a:p>
          <a:p>
            <a:pPr marL="628650" marR="0" lvl="1" indent="-171450">
              <a:lnSpc>
                <a:spcPct val="115000"/>
              </a:lnSpc>
              <a:spcAft>
                <a:spcPts val="800"/>
              </a:spcAft>
              <a:buFont typeface="Arial" panose="020B0604020202020204" pitchFamily="34" charset="0"/>
              <a:buChar char="•"/>
            </a:pPr>
            <a:endParaRPr lang="en-US" sz="1200" kern="150" dirty="0">
              <a:effectLst/>
              <a:latin typeface="Symbol" panose="05050102010706020507" pitchFamily="18" charset="2"/>
              <a:ea typeface="Aptos" panose="020B0004020202020204" pitchFamily="34" charset="0"/>
              <a:cs typeface="Aptos" panose="020B0004020202020204" pitchFamily="34" charset="0"/>
            </a:endParaRPr>
          </a:p>
          <a:p>
            <a:pPr marL="628650" marR="0" lvl="1" indent="-171450">
              <a:lnSpc>
                <a:spcPct val="115000"/>
              </a:lnSpc>
              <a:spcAft>
                <a:spcPts val="800"/>
              </a:spcAft>
              <a:buFont typeface="Arial" panose="020B0604020202020204" pitchFamily="34" charset="0"/>
              <a:buChar char="•"/>
            </a:pPr>
            <a:endParaRPr lang="en-US" sz="1200" kern="150" dirty="0">
              <a:effectLst/>
              <a:latin typeface="Symbol" panose="05050102010706020507" pitchFamily="18" charset="2"/>
              <a:ea typeface="Aptos" panose="020B0004020202020204" pitchFamily="34"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684CE188-5A0F-239E-1F27-E57B431279AD}"/>
              </a:ext>
            </a:extLst>
          </p:cNvPr>
          <p:cNvSpPr>
            <a:spLocks noGrp="1"/>
          </p:cNvSpPr>
          <p:nvPr>
            <p:ph type="sldNum" sz="quarter" idx="5"/>
          </p:nvPr>
        </p:nvSpPr>
        <p:spPr/>
        <p:txBody>
          <a:bodyPr/>
          <a:lstStyle/>
          <a:p>
            <a:fld id="{C0C7814D-161B-4471-A06E-538932F856F4}" type="slidenum">
              <a:rPr lang="en-US" smtClean="0"/>
              <a:t>47</a:t>
            </a:fld>
            <a:endParaRPr lang="en-US"/>
          </a:p>
        </p:txBody>
      </p:sp>
    </p:spTree>
    <p:extLst>
      <p:ext uri="{BB962C8B-B14F-4D97-AF65-F5344CB8AC3E}">
        <p14:creationId xmlns:p14="http://schemas.microsoft.com/office/powerpoint/2010/main" val="2197563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6B1CF-22D1-C695-2A13-E20905121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9A26B-0231-B70B-7FC5-42C76FBB9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DC15D-D550-5734-717F-DBAE5FC2BE09}"/>
              </a:ext>
            </a:extLst>
          </p:cNvPr>
          <p:cNvSpPr>
            <a:spLocks noGrp="1"/>
          </p:cNvSpPr>
          <p:nvPr>
            <p:ph type="body" idx="1"/>
          </p:nvPr>
        </p:nvSpPr>
        <p:spPr/>
        <p:txBody>
          <a:bodyPr/>
          <a:lstStyle/>
          <a:p>
            <a:pPr>
              <a:lnSpc>
                <a:spcPts val="1350"/>
              </a:lnSpc>
            </a:pPr>
            <a:r>
              <a:rPr lang="en-US" sz="1200" b="1" dirty="0">
                <a:solidFill>
                  <a:srgbClr val="00325B"/>
                </a:solidFill>
                <a:effectLst/>
                <a:latin typeface="Arial" panose="020B0604020202020204" pitchFamily="34" charset="0"/>
                <a:cs typeface="Arial" panose="020B0604020202020204" pitchFamily="34" charset="0"/>
              </a:rPr>
              <a:t>Talking Points:</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As you continue your DESSA implementation, there are additional resources available in the DESSA System Support Portal.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To access the Educator Portal, click on the circled question mark icon in the top right corner of your Educator Portal.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Use the search engine to explore specific topics and locate templates, guides, action plans, videos, and technical manuals.</a:t>
            </a:r>
          </a:p>
        </p:txBody>
      </p:sp>
      <p:sp>
        <p:nvSpPr>
          <p:cNvPr id="4" name="Slide Number Placeholder 3">
            <a:extLst>
              <a:ext uri="{FF2B5EF4-FFF2-40B4-BE49-F238E27FC236}">
                <a16:creationId xmlns:a16="http://schemas.microsoft.com/office/drawing/2014/main" id="{ED237C61-E753-1AC8-0545-A3343488E5AD}"/>
              </a:ext>
            </a:extLst>
          </p:cNvPr>
          <p:cNvSpPr>
            <a:spLocks noGrp="1"/>
          </p:cNvSpPr>
          <p:nvPr>
            <p:ph type="sldNum" sz="quarter" idx="5"/>
          </p:nvPr>
        </p:nvSpPr>
        <p:spPr/>
        <p:txBody>
          <a:bodyPr/>
          <a:lstStyle/>
          <a:p>
            <a:fld id="{C0C7814D-161B-4471-A06E-538932F856F4}" type="slidenum">
              <a:rPr lang="en-US" smtClean="0"/>
              <a:t>48</a:t>
            </a:fld>
            <a:endParaRPr lang="en-US"/>
          </a:p>
        </p:txBody>
      </p:sp>
    </p:spTree>
    <p:extLst>
      <p:ext uri="{BB962C8B-B14F-4D97-AF65-F5344CB8AC3E}">
        <p14:creationId xmlns:p14="http://schemas.microsoft.com/office/powerpoint/2010/main" val="30719177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Calibri"/>
                <a:ea typeface="Calibri"/>
                <a:cs typeface="Calibri"/>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effectLst/>
                <a:latin typeface="Calibri"/>
                <a:ea typeface="Calibri"/>
                <a:cs typeface="Calibri"/>
              </a:rPr>
              <a:t>Thank you for completing this training, we've now reached the end of this session.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effectLst/>
                <a:latin typeface="Calibri"/>
                <a:ea typeface="Calibri"/>
                <a:cs typeface="Calibri"/>
              </a:rPr>
              <a:t>Please complete this module evaluation survey using the link provided within the course module, linked below the video recording.</a:t>
            </a:r>
            <a:endParaRPr lang="en-US" dirty="0">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Calibri"/>
                <a:ea typeface="Calibri"/>
                <a:cs typeface="Calibri"/>
              </a:rPr>
              <a:t>(For DESSA modules, the training survey link is listed directly below the recording within the module. This is the approved location for the link, instead of within the PowerPoint).</a:t>
            </a:r>
            <a:endParaRPr lang="en-US" i="1" dirty="0">
              <a:ea typeface="Calibri"/>
            </a:endParaRPr>
          </a:p>
        </p:txBody>
      </p:sp>
      <p:sp>
        <p:nvSpPr>
          <p:cNvPr id="4" name="Slide Number Placeholder 3"/>
          <p:cNvSpPr>
            <a:spLocks noGrp="1"/>
          </p:cNvSpPr>
          <p:nvPr>
            <p:ph type="sldNum" sz="quarter" idx="5"/>
          </p:nvPr>
        </p:nvSpPr>
        <p:spPr/>
        <p:txBody>
          <a:bodyPr/>
          <a:lstStyle/>
          <a:p>
            <a:fld id="{C0C7814D-161B-4471-A06E-538932F856F4}" type="slidenum">
              <a:rPr lang="en-US" smtClean="0"/>
              <a:t>49</a:t>
            </a:fld>
            <a:endParaRPr lang="en-US"/>
          </a:p>
        </p:txBody>
      </p:sp>
    </p:spTree>
    <p:extLst>
      <p:ext uri="{BB962C8B-B14F-4D97-AF65-F5344CB8AC3E}">
        <p14:creationId xmlns:p14="http://schemas.microsoft.com/office/powerpoint/2010/main" val="168997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Let’s get started with the overview of DESSA implementation and progress monitoring.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5</a:t>
            </a:fld>
            <a:endParaRPr lang="en-US"/>
          </a:p>
        </p:txBody>
      </p:sp>
    </p:spTree>
    <p:extLst>
      <p:ext uri="{BB962C8B-B14F-4D97-AF65-F5344CB8AC3E}">
        <p14:creationId xmlns:p14="http://schemas.microsoft.com/office/powerpoint/2010/main" val="49803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96B22-70C6-0456-D649-2143FBBB8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04E22-AC75-1A01-E724-3EF208D12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EBAAA-DCBB-1DAE-6A54-450F34D3AD36}"/>
              </a:ext>
            </a:extLst>
          </p:cNvPr>
          <p:cNvSpPr>
            <a:spLocks noGrp="1"/>
          </p:cNvSpPr>
          <p:nvPr>
            <p:ph type="body" idx="1"/>
          </p:nvPr>
        </p:nvSpPr>
        <p:spPr/>
        <p:txBody>
          <a:bodyPr/>
          <a:lstStyle/>
          <a:p>
            <a:r>
              <a:rPr lang="en-US" b="1" dirty="0"/>
              <a:t>Talking Points:</a:t>
            </a:r>
            <a:endParaRPr lang="en-US" b="0" dirty="0"/>
          </a:p>
          <a:p>
            <a:pPr marL="171450" indent="-171450">
              <a:buFont typeface="Arial" panose="020B0604020202020204" pitchFamily="34" charset="0"/>
              <a:buChar char="•"/>
            </a:pPr>
            <a:r>
              <a:rPr lang="en-US" b="0" i="0" dirty="0">
                <a:effectLst/>
              </a:rPr>
              <a:t>Generally speaking, DESSA ratings are completed multiple times per school year. During designated rating windows, the selected assessment forms are automatically assigned to each rater, based on the implementation details identified by the leadership team.</a:t>
            </a:r>
          </a:p>
          <a:p>
            <a:pPr marL="171450" indent="-171450">
              <a:buFont typeface="Arial" panose="020B0604020202020204" pitchFamily="34" charset="0"/>
              <a:buChar char="•"/>
            </a:pPr>
            <a:r>
              <a:rPr lang="en-US" b="0" i="0" dirty="0">
                <a:effectLst/>
              </a:rPr>
              <a:t>A pre-assessment is completed after the start of the school year.</a:t>
            </a:r>
          </a:p>
          <a:p>
            <a:pPr marL="171450" indent="-171450">
              <a:buFont typeface="Arial" panose="020B0604020202020204" pitchFamily="34" charset="0"/>
              <a:buChar char="•"/>
            </a:pPr>
            <a:r>
              <a:rPr lang="en-US" b="0" i="0" dirty="0">
                <a:solidFill>
                  <a:srgbClr val="00325B"/>
                </a:solidFill>
                <a:effectLst/>
              </a:rPr>
              <a:t>After data is collected, there is an emphasis on accessing, analyzing, and using DESSA data to make informed decisions about supporting students from a tiered perspective.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325B"/>
                </a:solidFill>
                <a:effectLst/>
              </a:rPr>
              <a:t>Throughout the school year, ongoing, universal, and data-driven instruction is provided to all students, and targeted intervention and/or individualized instruction is provided to students who demonstrate a need for further support in specific skills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rPr>
              <a:t>A post-assessment is completed towards the end of the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rPr>
              <a:t>Collecting data from multiple ratings allows for progress monitoring.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effectLst/>
              </a:rPr>
              <a:t>Note: </a:t>
            </a:r>
            <a:r>
              <a:rPr lang="en-US" b="0" i="1" dirty="0">
                <a:effectLst/>
              </a:rPr>
              <a:t>Refer to your DoWEA leadership for specific implementation details.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325B"/>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325B"/>
              </a:solidFill>
            </a:endParaRPr>
          </a:p>
          <a:p>
            <a:pPr marL="171450" indent="-1714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3576C6CE-2494-1998-241E-372C3D97CED1}"/>
              </a:ext>
            </a:extLst>
          </p:cNvPr>
          <p:cNvSpPr>
            <a:spLocks noGrp="1"/>
          </p:cNvSpPr>
          <p:nvPr>
            <p:ph type="sldNum" sz="quarter" idx="5"/>
          </p:nvPr>
        </p:nvSpPr>
        <p:spPr/>
        <p:txBody>
          <a:bodyPr/>
          <a:lstStyle/>
          <a:p>
            <a:fld id="{F48421BB-A003-3F4F-9B85-D56C23132542}" type="slidenum">
              <a:rPr lang="en-US" smtClean="0"/>
              <a:t>6</a:t>
            </a:fld>
            <a:endParaRPr lang="en-US"/>
          </a:p>
        </p:txBody>
      </p:sp>
    </p:spTree>
    <p:extLst>
      <p:ext uri="{BB962C8B-B14F-4D97-AF65-F5344CB8AC3E}">
        <p14:creationId xmlns:p14="http://schemas.microsoft.com/office/powerpoint/2010/main" val="233690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Progress monitoring is the systematic, ongoing collection and analysis of student performance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goal of progress monitoring is to determine if the interventions are effective by comparing scores on successive assessments. </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Within progress monitoring, data is collected </a:t>
            </a:r>
            <a:r>
              <a:rPr lang="en-US" b="0" dirty="0"/>
              <a:t>to track growth, gauge the effectiveness of instruction and interventions, and make data-driven decisions to adjust implementation and provide timely support. </a:t>
            </a:r>
            <a:endParaRPr lang="en-US" dirty="0"/>
          </a:p>
          <a:p>
            <a:pPr marL="171450" indent="-171450">
              <a:buFont typeface="Arial" panose="020B0604020202020204" pitchFamily="34" charset="0"/>
              <a:buChar char="•"/>
            </a:pPr>
            <a:r>
              <a:rPr lang="en-US" dirty="0"/>
              <a:t>Rather than waiting until the end of the year to determine if growth has occurred, progress monitoring provides opportunities throughout the school year to evaluate growth and make any indicated changes to improve end-of-year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Progress monitoring is a key component of the multi-tiered system of support (MTSS) framework. </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C0C7814D-161B-4471-A06E-538932F856F4}" type="slidenum">
              <a:rPr lang="en-US" smtClean="0"/>
              <a:t>7</a:t>
            </a:fld>
            <a:endParaRPr lang="en-US"/>
          </a:p>
        </p:txBody>
      </p:sp>
    </p:spTree>
    <p:extLst>
      <p:ext uri="{BB962C8B-B14F-4D97-AF65-F5344CB8AC3E}">
        <p14:creationId xmlns:p14="http://schemas.microsoft.com/office/powerpoint/2010/main" val="72809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AFF5E-ED5B-079C-C080-186A7DAA8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CEDFD-9F47-EFF8-932D-2997E447C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79DC6-D609-6A73-9CA2-4CF4C49568FD}"/>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Progress monitoring at the universal Tier 1 level allows for program evaluation – understanding whether implementation is effective. In other words, evaluating whether the instruction and interventions are working, resulting in overall student growth.</a:t>
            </a:r>
          </a:p>
          <a:p>
            <a:pPr marL="171450" indent="-171450">
              <a:buFont typeface="Arial" panose="020B0604020202020204" pitchFamily="34" charset="0"/>
              <a:buChar char="•"/>
            </a:pPr>
            <a:r>
              <a:rPr lang="en-US" b="0" dirty="0"/>
              <a:t>At the Tier 2 level, where students are identified for additional, targeted support, progress monitoring can inform small group instruction and intervention within specific competency areas.</a:t>
            </a:r>
          </a:p>
          <a:p>
            <a:pPr marL="171450" indent="-171450">
              <a:buFont typeface="Arial" panose="020B0604020202020204" pitchFamily="34" charset="0"/>
              <a:buChar char="•"/>
            </a:pPr>
            <a:r>
              <a:rPr lang="en-US" b="0" dirty="0"/>
              <a:t>Individual student growth is measured with progress monitoring at the Tier 3 level, using assessment results to guide support for a specific student.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ptos" panose="020B0004020202020204" pitchFamily="34" charset="0"/>
                <a:ea typeface="MS Mincho" panose="02020609040205080304" pitchFamily="49" charset="-128"/>
                <a:cs typeface="Arial" panose="020B0604020202020204" pitchFamily="34" charset="0"/>
              </a:rPr>
              <a:t>It’s important to remember that the results of the DESSA should be included in addition to other data points, information, and context. </a:t>
            </a:r>
            <a:endParaRPr lang="en-US" b="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5AC00D4F-1BB4-E043-8955-6A521C07E176}"/>
              </a:ext>
            </a:extLst>
          </p:cNvPr>
          <p:cNvSpPr>
            <a:spLocks noGrp="1"/>
          </p:cNvSpPr>
          <p:nvPr>
            <p:ph type="sldNum" sz="quarter" idx="5"/>
          </p:nvPr>
        </p:nvSpPr>
        <p:spPr/>
        <p:txBody>
          <a:bodyPr/>
          <a:lstStyle/>
          <a:p>
            <a:fld id="{C0C7814D-161B-4471-A06E-538932F856F4}" type="slidenum">
              <a:rPr lang="en-US" smtClean="0"/>
              <a:t>8</a:t>
            </a:fld>
            <a:endParaRPr lang="en-US"/>
          </a:p>
        </p:txBody>
      </p:sp>
    </p:spTree>
    <p:extLst>
      <p:ext uri="{BB962C8B-B14F-4D97-AF65-F5344CB8AC3E}">
        <p14:creationId xmlns:p14="http://schemas.microsoft.com/office/powerpoint/2010/main" val="77422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05C11-EC23-F966-7AB0-83E3085E8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1BE01-E6D7-B959-8A69-9468FBD7F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F2407-250C-2E28-653A-801B51E25C2C}"/>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Progress monitoring with the DESSA happens when data from multiple ratings is available. </a:t>
            </a:r>
          </a:p>
          <a:p>
            <a:pPr marL="171450" indent="-171450">
              <a:buFont typeface="Arial" panose="020B0604020202020204" pitchFamily="34" charset="0"/>
              <a:buChar char="•"/>
            </a:pPr>
            <a:r>
              <a:rPr lang="en-US" b="0" dirty="0"/>
              <a:t>This may be collecting data from the designated rating windows during the school year (automatically assigned pre- and post-assessments). </a:t>
            </a:r>
          </a:p>
          <a:p>
            <a:pPr marL="171450" indent="-171450">
              <a:buFont typeface="Arial" panose="020B0604020202020204" pitchFamily="34" charset="0"/>
              <a:buChar char="•"/>
            </a:pPr>
            <a:r>
              <a:rPr lang="en-US" b="0" dirty="0"/>
              <a:t>A pre-assessment </a:t>
            </a:r>
            <a:r>
              <a:rPr lang="en-US" sz="1800" dirty="0">
                <a:effectLst/>
                <a:latin typeface="Aptos" panose="020B0004020202020204" pitchFamily="34" charset="0"/>
                <a:ea typeface="MS Mincho" panose="02020609040205080304" pitchFamily="49" charset="-128"/>
                <a:cs typeface="Arial" panose="020B0604020202020204" pitchFamily="34" charset="0"/>
              </a:rPr>
              <a:t>establishes a baseline of skills, in addition to helping inform what students may need at different tiered levels. A post-assessment measures skills growth. </a:t>
            </a:r>
          </a:p>
          <a:p>
            <a:pPr marL="171450" indent="-171450">
              <a:buFont typeface="Arial" panose="020B0604020202020204" pitchFamily="34" charset="0"/>
              <a:buChar char="•"/>
            </a:pPr>
            <a:r>
              <a:rPr lang="en-US" b="0" dirty="0"/>
              <a:t>Progress monitoring can also be done when data is collected outside of a designated rating window, on an as needed basis for individual students throughout the year (a manual selection of a rating 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Collecting data at multiple points in time provides opportunities throughout the school year to evaluate growth and make any indicated changes to improve end-of-year outcomes.</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effectLst/>
              </a:rPr>
              <a:t>Note: </a:t>
            </a:r>
            <a:r>
              <a:rPr lang="en-US" b="0" i="1" dirty="0">
                <a:effectLst/>
              </a:rPr>
              <a:t>Refer to your DoWEA leadership for specific implementation details.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109709D4-7267-350F-7FAD-1609B25D56D7}"/>
              </a:ext>
            </a:extLst>
          </p:cNvPr>
          <p:cNvSpPr>
            <a:spLocks noGrp="1"/>
          </p:cNvSpPr>
          <p:nvPr>
            <p:ph type="sldNum" sz="quarter" idx="5"/>
          </p:nvPr>
        </p:nvSpPr>
        <p:spPr/>
        <p:txBody>
          <a:bodyPr/>
          <a:lstStyle/>
          <a:p>
            <a:fld id="{C0C7814D-161B-4471-A06E-538932F856F4}" type="slidenum">
              <a:rPr lang="en-US" smtClean="0"/>
              <a:t>9</a:t>
            </a:fld>
            <a:endParaRPr lang="en-US"/>
          </a:p>
        </p:txBody>
      </p:sp>
    </p:spTree>
    <p:extLst>
      <p:ext uri="{BB962C8B-B14F-4D97-AF65-F5344CB8AC3E}">
        <p14:creationId xmlns:p14="http://schemas.microsoft.com/office/powerpoint/2010/main" val="1524272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724" y="4770255"/>
            <a:ext cx="10880332" cy="607914"/>
          </a:xfrm>
        </p:spPr>
        <p:txBody>
          <a:bodyPr anchor="b">
            <a:normAutofit/>
          </a:bodyPr>
          <a:lstStyle>
            <a:lvl1pPr algn="ctr">
              <a:defRPr sz="4000" b="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524000" y="5599688"/>
            <a:ext cx="9144000" cy="471531"/>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CCFA8770-043A-4CC2-B342-C173A2CCB9AC}" type="datetime1">
              <a:rPr lang="en-US" smtClean="0"/>
              <a:t>3/16/2026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DE4F56C-B10B-4C3B-92EE-68C194A72F7D}" type="slidenum">
              <a:rPr lang="en-US" smtClean="0"/>
              <a:pPr/>
              <a:t>‹#›</a:t>
            </a:fld>
            <a:endParaRPr lang="en-US"/>
          </a:p>
        </p:txBody>
      </p:sp>
      <p:sp>
        <p:nvSpPr>
          <p:cNvPr id="8" name="Picture Placeholder 7">
            <a:extLst>
              <a:ext uri="{FF2B5EF4-FFF2-40B4-BE49-F238E27FC236}">
                <a16:creationId xmlns:a16="http://schemas.microsoft.com/office/drawing/2014/main" id="{FFF2BB73-A138-42FC-B599-04DD2564CE14}"/>
              </a:ext>
            </a:extLst>
          </p:cNvPr>
          <p:cNvSpPr>
            <a:spLocks noGrp="1"/>
          </p:cNvSpPr>
          <p:nvPr>
            <p:ph type="pic" sz="quarter" idx="13"/>
          </p:nvPr>
        </p:nvSpPr>
        <p:spPr>
          <a:xfrm>
            <a:off x="25758" y="2003782"/>
            <a:ext cx="3020346" cy="2630389"/>
          </a:xfrm>
        </p:spPr>
        <p:txBody>
          <a:bodyPr/>
          <a:lstStyle/>
          <a:p>
            <a:r>
              <a:rPr lang="en-US"/>
              <a:t>Click icon to add picture</a:t>
            </a:r>
          </a:p>
        </p:txBody>
      </p:sp>
      <p:sp>
        <p:nvSpPr>
          <p:cNvPr id="10" name="Picture Placeholder 9">
            <a:extLst>
              <a:ext uri="{FF2B5EF4-FFF2-40B4-BE49-F238E27FC236}">
                <a16:creationId xmlns:a16="http://schemas.microsoft.com/office/drawing/2014/main" id="{E0FF1061-1A0B-4E33-B5B5-02241497474C}"/>
              </a:ext>
            </a:extLst>
          </p:cNvPr>
          <p:cNvSpPr>
            <a:spLocks noGrp="1"/>
          </p:cNvSpPr>
          <p:nvPr>
            <p:ph type="pic" sz="quarter" idx="14"/>
          </p:nvPr>
        </p:nvSpPr>
        <p:spPr>
          <a:xfrm>
            <a:off x="3101982" y="2003782"/>
            <a:ext cx="2988757" cy="2630389"/>
          </a:xfrm>
        </p:spPr>
        <p:txBody>
          <a:bodyPr/>
          <a:lstStyle/>
          <a:p>
            <a:r>
              <a:rPr lang="en-US"/>
              <a:t>Click icon to add picture</a:t>
            </a:r>
          </a:p>
        </p:txBody>
      </p:sp>
      <p:sp>
        <p:nvSpPr>
          <p:cNvPr id="14" name="Picture Placeholder 13">
            <a:extLst>
              <a:ext uri="{FF2B5EF4-FFF2-40B4-BE49-F238E27FC236}">
                <a16:creationId xmlns:a16="http://schemas.microsoft.com/office/drawing/2014/main" id="{EF336044-C324-420C-A249-B3E88CF8D872}"/>
              </a:ext>
            </a:extLst>
          </p:cNvPr>
          <p:cNvSpPr>
            <a:spLocks noGrp="1"/>
          </p:cNvSpPr>
          <p:nvPr>
            <p:ph type="pic" sz="quarter" idx="15"/>
          </p:nvPr>
        </p:nvSpPr>
        <p:spPr>
          <a:xfrm>
            <a:off x="6154127" y="2003782"/>
            <a:ext cx="2988757" cy="2630389"/>
          </a:xfrm>
        </p:spPr>
        <p:txBody>
          <a:bodyPr/>
          <a:lstStyle/>
          <a:p>
            <a:r>
              <a:rPr lang="en-US"/>
              <a:t>Click icon to add picture</a:t>
            </a:r>
          </a:p>
        </p:txBody>
      </p:sp>
      <p:sp>
        <p:nvSpPr>
          <p:cNvPr id="16" name="Picture Placeholder 15">
            <a:extLst>
              <a:ext uri="{FF2B5EF4-FFF2-40B4-BE49-F238E27FC236}">
                <a16:creationId xmlns:a16="http://schemas.microsoft.com/office/drawing/2014/main" id="{AFF9A5B2-3B10-4902-AE80-87340EB05434}"/>
              </a:ext>
            </a:extLst>
          </p:cNvPr>
          <p:cNvSpPr>
            <a:spLocks noGrp="1"/>
          </p:cNvSpPr>
          <p:nvPr>
            <p:ph type="pic" sz="quarter" idx="16"/>
          </p:nvPr>
        </p:nvSpPr>
        <p:spPr>
          <a:xfrm>
            <a:off x="9206271" y="2003782"/>
            <a:ext cx="2956784" cy="2630389"/>
          </a:xfrm>
        </p:spPr>
        <p:txBody>
          <a:bodyPr/>
          <a:lstStyle/>
          <a:p>
            <a:r>
              <a:rPr lang="en-US"/>
              <a:t>Click icon to add picture</a:t>
            </a:r>
          </a:p>
        </p:txBody>
      </p:sp>
    </p:spTree>
    <p:extLst>
      <p:ext uri="{BB962C8B-B14F-4D97-AF65-F5344CB8AC3E}">
        <p14:creationId xmlns:p14="http://schemas.microsoft.com/office/powerpoint/2010/main" val="150706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lus 2 Blk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9" y="358124"/>
            <a:ext cx="10921746" cy="911083"/>
          </a:xfrm>
        </p:spPr>
        <p:txBody>
          <a:bodyPr/>
          <a:lstStyle>
            <a:lvl1pPr>
              <a:defRPr>
                <a:solidFill>
                  <a:srgbClr val="002060"/>
                </a:solidFill>
                <a:latin typeface="+mn-lt"/>
              </a:defRPr>
            </a:lvl1pPr>
          </a:lstStyle>
          <a:p>
            <a:r>
              <a:rPr lang="en-US"/>
              <a:t>Click to edit Master title style</a:t>
            </a:r>
          </a:p>
        </p:txBody>
      </p:sp>
      <p:sp>
        <p:nvSpPr>
          <p:cNvPr id="3" name="Text Placeholder 2"/>
          <p:cNvSpPr>
            <a:spLocks noGrp="1"/>
          </p:cNvSpPr>
          <p:nvPr>
            <p:ph type="body" idx="1"/>
          </p:nvPr>
        </p:nvSpPr>
        <p:spPr>
          <a:xfrm>
            <a:off x="636998" y="1759381"/>
            <a:ext cx="5360578" cy="717372"/>
          </a:xfrm>
        </p:spPr>
        <p:txBody>
          <a:bodyPr anchor="b">
            <a:normAutofit/>
          </a:bodyPr>
          <a:lstStyle>
            <a:lvl1pPr marL="0" indent="0">
              <a:buNone/>
              <a:defRPr sz="28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6998" y="2476753"/>
            <a:ext cx="5360578" cy="3556678"/>
          </a:xfrm>
        </p:spPr>
        <p:txBody>
          <a:bodyPr/>
          <a:lstStyle>
            <a:lvl1pPr>
              <a:defRPr sz="2400">
                <a:solidFill>
                  <a:srgbClr val="002060"/>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759381"/>
            <a:ext cx="5406774" cy="4274050"/>
          </a:xfrm>
        </p:spPr>
        <p:txBody>
          <a:bodyPr/>
          <a:lstStyle>
            <a:lvl1pPr>
              <a:defRPr sz="2400">
                <a:solidFill>
                  <a:srgbClr val="002060"/>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7BD8D2-2563-4420-AB84-D0AC0018E06E}" type="datetime1">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91350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711" y="356615"/>
            <a:ext cx="10951304" cy="914400"/>
          </a:xfrm>
        </p:spPr>
        <p:txBody>
          <a:bodyPr/>
          <a:lstStyle>
            <a:lvl1pPr>
              <a:defRPr>
                <a:solidFill>
                  <a:srgbClr val="002060"/>
                </a:solidFill>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fld id="{99C4B4A4-5B58-4C75-BB27-BB4747C65D90}" type="datetime1">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142479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5BB18-8C47-4F3F-BEEC-C1A6BD7A1A21}" type="datetime1">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491970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9ED17-0E0C-43E2-9757-B93004B68B86}" type="datetime1">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2131564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18642" y="365125"/>
            <a:ext cx="1560331" cy="5811838"/>
          </a:xfrm>
        </p:spPr>
        <p:txBody>
          <a:bodyPr vert="eaVert">
            <a:normAutofit/>
          </a:bodyPr>
          <a:lstStyle>
            <a:lvl1pPr>
              <a:defRPr sz="3600">
                <a:solidFill>
                  <a:srgbClr val="002060"/>
                </a:solidFill>
                <a:latin typeface="+mn-lt"/>
              </a:defRPr>
            </a:lvl1pPr>
          </a:lstStyle>
          <a:p>
            <a:r>
              <a:rPr lang="en-US"/>
              <a:t>Click to edit Master title style</a:t>
            </a:r>
          </a:p>
        </p:txBody>
      </p:sp>
      <p:sp>
        <p:nvSpPr>
          <p:cNvPr id="3" name="Vertical Text Placeholder 2"/>
          <p:cNvSpPr>
            <a:spLocks noGrp="1"/>
          </p:cNvSpPr>
          <p:nvPr>
            <p:ph type="body" orient="vert" idx="1"/>
          </p:nvPr>
        </p:nvSpPr>
        <p:spPr>
          <a:xfrm>
            <a:off x="838199" y="365125"/>
            <a:ext cx="8953831" cy="5811838"/>
          </a:xfrm>
        </p:spPr>
        <p:txBody>
          <a:bodyPr vert="eaVert"/>
          <a:lstStyle>
            <a:lvl1pPr>
              <a:lnSpc>
                <a:spcPct val="100000"/>
              </a:lnSpc>
              <a:defRPr>
                <a:solidFill>
                  <a:srgbClr val="002060"/>
                </a:solidFill>
              </a:defRPr>
            </a:lvl1pPr>
            <a:lvl2pPr>
              <a:lnSpc>
                <a:spcPct val="100000"/>
              </a:lnSpc>
              <a:defRPr>
                <a:solidFill>
                  <a:schemeClr val="tx1">
                    <a:lumMod val="65000"/>
                    <a:lumOff val="35000"/>
                  </a:schemeClr>
                </a:solidFill>
              </a:defRPr>
            </a:lvl2pPr>
            <a:lvl3pPr>
              <a:lnSpc>
                <a:spcPct val="100000"/>
              </a:lnSpc>
              <a:defRPr>
                <a:solidFill>
                  <a:schemeClr val="bg1">
                    <a:lumMod val="50000"/>
                  </a:schemeClr>
                </a:solidFill>
              </a:defRPr>
            </a:lvl3pPr>
            <a:lvl4pPr>
              <a:lnSpc>
                <a:spcPct val="100000"/>
              </a:lnSpc>
              <a:defRPr>
                <a:solidFill>
                  <a:schemeClr val="bg1">
                    <a:lumMod val="50000"/>
                  </a:schemeClr>
                </a:solidFill>
              </a:defRPr>
            </a:lvl4pPr>
            <a:lvl5pPr>
              <a:lnSpc>
                <a:spcPct val="100000"/>
              </a:lnSpc>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199" y="6292738"/>
            <a:ext cx="2541997" cy="365125"/>
          </a:xfrm>
        </p:spPr>
        <p:txBody>
          <a:bodyPr/>
          <a:lstStyle/>
          <a:p>
            <a:fld id="{89362252-E4EF-4ED1-9B58-96482856D42D}" type="datetime1">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41861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7" y="213536"/>
            <a:ext cx="4274049" cy="1217140"/>
          </a:xfrm>
        </p:spPr>
        <p:txBody>
          <a:bodyPr anchor="b"/>
          <a:lstStyle>
            <a:lvl1pPr>
              <a:defRPr sz="3200">
                <a:solidFill>
                  <a:srgbClr val="002060"/>
                </a:solidFill>
              </a:defRPr>
            </a:lvl1pPr>
          </a:lstStyle>
          <a:p>
            <a:r>
              <a:rPr lang="en-US"/>
              <a:t>Click to edit Master title style</a:t>
            </a:r>
          </a:p>
        </p:txBody>
      </p:sp>
      <p:sp>
        <p:nvSpPr>
          <p:cNvPr id="3" name="Content Placeholder 2"/>
          <p:cNvSpPr>
            <a:spLocks noGrp="1"/>
          </p:cNvSpPr>
          <p:nvPr>
            <p:ph idx="1"/>
          </p:nvPr>
        </p:nvSpPr>
        <p:spPr>
          <a:xfrm>
            <a:off x="5183188" y="360701"/>
            <a:ext cx="6395786" cy="5454472"/>
          </a:xfrm>
        </p:spPr>
        <p:txBody>
          <a:bodyPr/>
          <a:lstStyle>
            <a:lvl1pPr>
              <a:defRPr sz="3200">
                <a:solidFill>
                  <a:schemeClr val="tx1">
                    <a:lumMod val="65000"/>
                    <a:lumOff val="35000"/>
                  </a:schemeClr>
                </a:solidFill>
              </a:defRPr>
            </a:lvl1pPr>
            <a:lvl2pPr>
              <a:defRPr sz="2800">
                <a:solidFill>
                  <a:schemeClr val="tx1">
                    <a:lumMod val="50000"/>
                    <a:lumOff val="50000"/>
                  </a:schemeClr>
                </a:solidFill>
              </a:defRPr>
            </a:lvl2pPr>
            <a:lvl3pPr>
              <a:defRPr sz="2400">
                <a:solidFill>
                  <a:schemeClr val="tx1">
                    <a:lumMod val="50000"/>
                    <a:lumOff val="50000"/>
                  </a:schemeClr>
                </a:solidFill>
              </a:defRPr>
            </a:lvl3pPr>
            <a:lvl4pPr>
              <a:defRPr sz="2000">
                <a:solidFill>
                  <a:schemeClr val="tx1">
                    <a:lumMod val="50000"/>
                    <a:lumOff val="50000"/>
                  </a:schemeClr>
                </a:solidFill>
              </a:defRPr>
            </a:lvl4pPr>
            <a:lvl5pPr>
              <a:defRPr sz="2000">
                <a:solidFill>
                  <a:schemeClr val="tx1">
                    <a:lumMod val="50000"/>
                    <a:lumOff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6997" y="1430676"/>
            <a:ext cx="4274049" cy="3671352"/>
          </a:xfr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9F8E3-1D8B-4E6E-8C9B-ACE9A5A71E37}" type="datetime1">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323291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Title, 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8" y="790833"/>
            <a:ext cx="4135028" cy="1266568"/>
          </a:xfrm>
        </p:spPr>
        <p:txBody>
          <a:bodyPr anchor="b"/>
          <a:lstStyle>
            <a:lvl1pPr>
              <a:defRPr sz="3200">
                <a:solidFill>
                  <a:srgbClr val="002060"/>
                </a:solidFill>
              </a:defRPr>
            </a:lvl1pPr>
          </a:lstStyle>
          <a:p>
            <a:r>
              <a:rPr lang="en-US"/>
              <a:t>Click to edit Master title style</a:t>
            </a:r>
          </a:p>
        </p:txBody>
      </p:sp>
      <p:sp>
        <p:nvSpPr>
          <p:cNvPr id="3" name="Picture Placeholder 2"/>
          <p:cNvSpPr>
            <a:spLocks noGrp="1"/>
          </p:cNvSpPr>
          <p:nvPr>
            <p:ph type="pic" idx="1"/>
          </p:nvPr>
        </p:nvSpPr>
        <p:spPr>
          <a:xfrm>
            <a:off x="5183188" y="987425"/>
            <a:ext cx="6395786" cy="4873625"/>
          </a:xfrm>
        </p:spPr>
        <p:txBody>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6998" y="2057400"/>
            <a:ext cx="4135028" cy="29718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9624FD-F648-4C8F-A0C3-3C0C3C9927D1}" type="datetime1">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1866551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7" y="356616"/>
            <a:ext cx="10921019" cy="910830"/>
          </a:xfrm>
        </p:spPr>
        <p:txBody>
          <a:bodyPr/>
          <a:lstStyle>
            <a:lvl1pPr algn="l">
              <a:defRPr>
                <a:solidFill>
                  <a:srgbClr val="002060"/>
                </a:solidFill>
                <a:latin typeface="+mn-lt"/>
              </a:defRPr>
            </a:lvl1pPr>
          </a:lstStyle>
          <a:p>
            <a:r>
              <a:rPr lang="en-US"/>
              <a:t>Click to edit Master title style</a:t>
            </a:r>
          </a:p>
        </p:txBody>
      </p:sp>
      <p:sp>
        <p:nvSpPr>
          <p:cNvPr id="3" name="Vertical Text Placeholder 2"/>
          <p:cNvSpPr>
            <a:spLocks noGrp="1"/>
          </p:cNvSpPr>
          <p:nvPr>
            <p:ph type="body" orient="vert" idx="1"/>
          </p:nvPr>
        </p:nvSpPr>
        <p:spPr>
          <a:xfrm>
            <a:off x="636997" y="1677725"/>
            <a:ext cx="10941977" cy="4147722"/>
          </a:xfrm>
        </p:spPr>
        <p:txBody>
          <a:bodyPr vert="eaVert"/>
          <a:lstStyle>
            <a:lvl1pPr>
              <a:defRPr>
                <a:solidFill>
                  <a:srgbClr val="002060"/>
                </a:solidFill>
              </a:defRPr>
            </a:lvl1pPr>
            <a:lvl2pPr>
              <a:defRPr>
                <a:solidFill>
                  <a:schemeClr val="tx1">
                    <a:lumMod val="65000"/>
                    <a:lumOff val="3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D57DB-5FF9-415D-A1FD-1D1223C817ED}" type="datetime1">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24604841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Block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15566" y="2921981"/>
            <a:ext cx="11186808" cy="903287"/>
          </a:xfrm>
          <a:noFill/>
        </p:spPr>
        <p:txBody>
          <a:bodyPr lIns="365760" rIns="365760">
            <a:noAutofit/>
          </a:bodyPr>
          <a:lstStyle>
            <a:lvl1pPr marL="0" indent="0" algn="ctr">
              <a:buNone/>
              <a:defRPr sz="4000" b="1">
                <a:solidFill>
                  <a:srgbClr val="002060"/>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9" name="Text Placeholder 7"/>
          <p:cNvSpPr>
            <a:spLocks noGrp="1"/>
          </p:cNvSpPr>
          <p:nvPr>
            <p:ph type="body" sz="quarter" idx="11"/>
          </p:nvPr>
        </p:nvSpPr>
        <p:spPr>
          <a:xfrm>
            <a:off x="1823258" y="4017525"/>
            <a:ext cx="8224058" cy="1099225"/>
          </a:xfrm>
        </p:spPr>
        <p:txBody>
          <a:bodyPr lIns="365760" rIns="365760">
            <a:noAutofit/>
          </a:bodyPr>
          <a:lstStyle>
            <a:lvl1pPr marL="0" indent="0" algn="ctr">
              <a:buNone/>
              <a:defRPr sz="2800" b="0">
                <a:solidFill>
                  <a:schemeClr val="tx1">
                    <a:lumMod val="50000"/>
                    <a:lumOff val="50000"/>
                  </a:schemeClr>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Tree>
    <p:extLst>
      <p:ext uri="{BB962C8B-B14F-4D97-AF65-F5344CB8AC3E}">
        <p14:creationId xmlns:p14="http://schemas.microsoft.com/office/powerpoint/2010/main" val="10292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ocktop Bottom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15566" y="4652944"/>
            <a:ext cx="11186808" cy="646331"/>
          </a:xfrm>
          <a:noFill/>
        </p:spPr>
        <p:txBody>
          <a:bodyPr lIns="365760" rIns="365760">
            <a:spAutoFit/>
          </a:bodyPr>
          <a:lstStyle>
            <a:lvl1pPr marL="0" indent="0" algn="ctr">
              <a:buNone/>
              <a:defRPr sz="4000" b="1">
                <a:solidFill>
                  <a:schemeClr val="bg1"/>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9" name="Text Placeholder 7"/>
          <p:cNvSpPr>
            <a:spLocks noGrp="1"/>
          </p:cNvSpPr>
          <p:nvPr>
            <p:ph type="body" sz="quarter" idx="11"/>
          </p:nvPr>
        </p:nvSpPr>
        <p:spPr>
          <a:xfrm>
            <a:off x="1766613" y="5549240"/>
            <a:ext cx="8224058" cy="1099225"/>
          </a:xfrm>
        </p:spPr>
        <p:txBody>
          <a:bodyPr lIns="365760" rIns="365760">
            <a:noAutofit/>
          </a:bodyPr>
          <a:lstStyle>
            <a:lvl1pPr marL="0" indent="0" algn="ctr">
              <a:buNone/>
              <a:defRPr sz="2800" b="0">
                <a:solidFill>
                  <a:schemeClr val="bg1">
                    <a:lumMod val="75000"/>
                  </a:schemeClr>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4" name="Picture Placeholder 7">
            <a:extLst>
              <a:ext uri="{FF2B5EF4-FFF2-40B4-BE49-F238E27FC236}">
                <a16:creationId xmlns:a16="http://schemas.microsoft.com/office/drawing/2014/main" id="{A0972D00-3F3A-4080-BE74-502CE5F19A1D}"/>
              </a:ext>
            </a:extLst>
          </p:cNvPr>
          <p:cNvSpPr>
            <a:spLocks noGrp="1"/>
          </p:cNvSpPr>
          <p:nvPr>
            <p:ph type="pic" sz="quarter" idx="13"/>
          </p:nvPr>
        </p:nvSpPr>
        <p:spPr>
          <a:xfrm>
            <a:off x="0" y="1978024"/>
            <a:ext cx="3062835" cy="2674919"/>
          </a:xfrm>
        </p:spPr>
        <p:txBody>
          <a:bodyPr/>
          <a:lstStyle/>
          <a:p>
            <a:r>
              <a:rPr lang="en-US"/>
              <a:t>Click icon to add picture</a:t>
            </a:r>
          </a:p>
        </p:txBody>
      </p:sp>
      <p:sp>
        <p:nvSpPr>
          <p:cNvPr id="5" name="Picture Placeholder 9">
            <a:extLst>
              <a:ext uri="{FF2B5EF4-FFF2-40B4-BE49-F238E27FC236}">
                <a16:creationId xmlns:a16="http://schemas.microsoft.com/office/drawing/2014/main" id="{29FE7839-F311-4DC9-8251-A482DACD3326}"/>
              </a:ext>
            </a:extLst>
          </p:cNvPr>
          <p:cNvSpPr>
            <a:spLocks noGrp="1"/>
          </p:cNvSpPr>
          <p:nvPr>
            <p:ph type="pic" sz="quarter" idx="14"/>
          </p:nvPr>
        </p:nvSpPr>
        <p:spPr>
          <a:xfrm>
            <a:off x="3070927" y="1978024"/>
            <a:ext cx="3037000" cy="2674919"/>
          </a:xfrm>
        </p:spPr>
        <p:txBody>
          <a:bodyPr/>
          <a:lstStyle/>
          <a:p>
            <a:r>
              <a:rPr lang="en-US"/>
              <a:t>Click icon to add picture</a:t>
            </a:r>
          </a:p>
        </p:txBody>
      </p:sp>
      <p:sp>
        <p:nvSpPr>
          <p:cNvPr id="6" name="Picture Placeholder 13">
            <a:extLst>
              <a:ext uri="{FF2B5EF4-FFF2-40B4-BE49-F238E27FC236}">
                <a16:creationId xmlns:a16="http://schemas.microsoft.com/office/drawing/2014/main" id="{62AF0080-CEBB-48DC-AC5F-CDD66028E788}"/>
              </a:ext>
            </a:extLst>
          </p:cNvPr>
          <p:cNvSpPr>
            <a:spLocks noGrp="1"/>
          </p:cNvSpPr>
          <p:nvPr>
            <p:ph type="pic" sz="quarter" idx="15"/>
          </p:nvPr>
        </p:nvSpPr>
        <p:spPr>
          <a:xfrm>
            <a:off x="6107927" y="1978024"/>
            <a:ext cx="3064493" cy="2674919"/>
          </a:xfrm>
        </p:spPr>
        <p:txBody>
          <a:bodyPr/>
          <a:lstStyle/>
          <a:p>
            <a:r>
              <a:rPr lang="en-US"/>
              <a:t>Click icon to add picture</a:t>
            </a:r>
          </a:p>
        </p:txBody>
      </p:sp>
      <p:sp>
        <p:nvSpPr>
          <p:cNvPr id="7" name="Picture Placeholder 15">
            <a:extLst>
              <a:ext uri="{FF2B5EF4-FFF2-40B4-BE49-F238E27FC236}">
                <a16:creationId xmlns:a16="http://schemas.microsoft.com/office/drawing/2014/main" id="{1172A505-6A7D-45CD-A37A-6DFCE4C742A9}"/>
              </a:ext>
            </a:extLst>
          </p:cNvPr>
          <p:cNvSpPr>
            <a:spLocks noGrp="1"/>
          </p:cNvSpPr>
          <p:nvPr>
            <p:ph type="pic" sz="quarter" idx="16"/>
          </p:nvPr>
        </p:nvSpPr>
        <p:spPr>
          <a:xfrm>
            <a:off x="9180512" y="1978024"/>
            <a:ext cx="3011488" cy="2674919"/>
          </a:xfrm>
        </p:spPr>
        <p:txBody>
          <a:bodyPr/>
          <a:lstStyle/>
          <a:p>
            <a:r>
              <a:rPr lang="en-US"/>
              <a:t>Click icon to add picture</a:t>
            </a:r>
          </a:p>
        </p:txBody>
      </p:sp>
    </p:spTree>
    <p:extLst>
      <p:ext uri="{BB962C8B-B14F-4D97-AF65-F5344CB8AC3E}">
        <p14:creationId xmlns:p14="http://schemas.microsoft.com/office/powerpoint/2010/main" val="98478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6997" y="356616"/>
            <a:ext cx="10921019" cy="914400"/>
          </a:xfrm>
        </p:spPr>
        <p:txBody>
          <a:bodyPr anchor="ctr" anchorCtr="0"/>
          <a:lstStyle>
            <a:lvl1pPr>
              <a:defRPr>
                <a:solidFill>
                  <a:srgbClr val="002060"/>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1747CFBC-223D-4296-AA84-92133F314531}" type="datetime1">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
        <p:nvSpPr>
          <p:cNvPr id="7" name="Text Placeholder 2">
            <a:extLst>
              <a:ext uri="{FF2B5EF4-FFF2-40B4-BE49-F238E27FC236}">
                <a16:creationId xmlns:a16="http://schemas.microsoft.com/office/drawing/2014/main" id="{560BD145-B52C-4CD2-BAFC-987C4FEFEF2C}"/>
              </a:ext>
            </a:extLst>
          </p:cNvPr>
          <p:cNvSpPr>
            <a:spLocks noGrp="1"/>
          </p:cNvSpPr>
          <p:nvPr>
            <p:ph idx="13"/>
          </p:nvPr>
        </p:nvSpPr>
        <p:spPr>
          <a:xfrm>
            <a:off x="636997" y="1747880"/>
            <a:ext cx="10941977" cy="4077567"/>
          </a:xfrm>
          <a:prstGeom prst="rect">
            <a:avLst/>
          </a:prstGeom>
        </p:spPr>
        <p:txBody>
          <a:bodyPr vert="horz" lIns="91440" tIns="45720" rIns="91440" bIns="45720" rtlCol="0">
            <a:normAutofit/>
          </a:bodyPr>
          <a:lstStyle>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926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r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15566" y="2921981"/>
            <a:ext cx="11186808" cy="903287"/>
          </a:xfrm>
          <a:noFill/>
        </p:spPr>
        <p:txBody>
          <a:bodyPr lIns="365760" rIns="365760">
            <a:noAutofit/>
          </a:bodyPr>
          <a:lstStyle>
            <a:lvl1pPr marL="0" indent="0" algn="ctr">
              <a:buNone/>
              <a:defRPr sz="4000" b="1">
                <a:solidFill>
                  <a:srgbClr val="002060"/>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9" name="Text Placeholder 7"/>
          <p:cNvSpPr>
            <a:spLocks noGrp="1"/>
          </p:cNvSpPr>
          <p:nvPr>
            <p:ph type="body" sz="quarter" idx="11"/>
          </p:nvPr>
        </p:nvSpPr>
        <p:spPr>
          <a:xfrm>
            <a:off x="1823258" y="4017525"/>
            <a:ext cx="8224058" cy="1099225"/>
          </a:xfrm>
        </p:spPr>
        <p:txBody>
          <a:bodyPr lIns="365760" rIns="365760">
            <a:noAutofit/>
          </a:bodyPr>
          <a:lstStyle>
            <a:lvl1pPr marL="0" indent="0" algn="ctr">
              <a:buNone/>
              <a:defRPr sz="2800" b="0">
                <a:solidFill>
                  <a:schemeClr val="tx1">
                    <a:lumMod val="50000"/>
                    <a:lumOff val="50000"/>
                  </a:schemeClr>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Tree>
    <p:extLst>
      <p:ext uri="{BB962C8B-B14F-4D97-AF65-F5344CB8AC3E}">
        <p14:creationId xmlns:p14="http://schemas.microsoft.com/office/powerpoint/2010/main" val="1027593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525" y="6257612"/>
            <a:ext cx="2743200" cy="365125"/>
          </a:xfrm>
        </p:spPr>
        <p:txBody>
          <a:bodyPr/>
          <a:lstStyle/>
          <a:p>
            <a:fld id="{2BE3B3C5-251D-49AC-80DA-27C28998D172}" type="datetime1">
              <a:rPr lang="en-US" smtClean="0"/>
              <a:t>3/16/2026</a:t>
            </a:fld>
            <a:endParaRPr lang="en-US"/>
          </a:p>
        </p:txBody>
      </p:sp>
      <p:sp>
        <p:nvSpPr>
          <p:cNvPr id="4" name="Footer Placeholder 3"/>
          <p:cNvSpPr>
            <a:spLocks noGrp="1"/>
          </p:cNvSpPr>
          <p:nvPr>
            <p:ph type="ftr" sz="quarter" idx="11"/>
          </p:nvPr>
        </p:nvSpPr>
        <p:spPr>
          <a:xfrm>
            <a:off x="2893454" y="6257612"/>
            <a:ext cx="6967237" cy="365125"/>
          </a:xfrm>
        </p:spPr>
        <p:txBody>
          <a:bodyPr/>
          <a:lstStyle>
            <a:lvl1pPr algn="ctr">
              <a:defRPr/>
            </a:lvl1pPr>
          </a:lstStyle>
          <a:p>
            <a:endParaRPr lang="en-US"/>
          </a:p>
        </p:txBody>
      </p:sp>
      <p:sp>
        <p:nvSpPr>
          <p:cNvPr id="5" name="Slide Number Placeholder 4"/>
          <p:cNvSpPr>
            <a:spLocks noGrp="1"/>
          </p:cNvSpPr>
          <p:nvPr>
            <p:ph type="sldNum" sz="quarter" idx="12"/>
          </p:nvPr>
        </p:nvSpPr>
        <p:spPr>
          <a:xfrm>
            <a:off x="10966765" y="6257612"/>
            <a:ext cx="949411" cy="365125"/>
          </a:xfrm>
        </p:spPr>
        <p:txBody>
          <a:bodyPr/>
          <a:lstStyle/>
          <a:p>
            <a:fld id="{CDE4F56C-B10B-4C3B-92EE-68C194A72F7D}" type="slidenum">
              <a:rPr lang="en-US" smtClean="0"/>
              <a:t>‹#›</a:t>
            </a:fld>
            <a:endParaRPr lang="en-US"/>
          </a:p>
        </p:txBody>
      </p:sp>
      <p:sp>
        <p:nvSpPr>
          <p:cNvPr id="7" name="Title 1"/>
          <p:cNvSpPr>
            <a:spLocks noGrp="1"/>
          </p:cNvSpPr>
          <p:nvPr>
            <p:ph type="title"/>
          </p:nvPr>
        </p:nvSpPr>
        <p:spPr>
          <a:xfrm>
            <a:off x="2057400" y="356616"/>
            <a:ext cx="9409176" cy="914400"/>
          </a:xfrm>
        </p:spPr>
        <p:txBody>
          <a:bodyPr/>
          <a:lstStyle>
            <a:lvl1pPr algn="l">
              <a:defRPr>
                <a:solidFill>
                  <a:srgbClr val="002060"/>
                </a:solidFill>
                <a:latin typeface="+mn-lt"/>
              </a:defRPr>
            </a:lvl1pPr>
          </a:lstStyle>
          <a:p>
            <a:r>
              <a:rPr lang="en-US"/>
              <a:t>Click to edit Master title style</a:t>
            </a:r>
          </a:p>
        </p:txBody>
      </p:sp>
      <p:sp>
        <p:nvSpPr>
          <p:cNvPr id="9" name="Chart Placeholder 8">
            <a:extLst>
              <a:ext uri="{FF2B5EF4-FFF2-40B4-BE49-F238E27FC236}">
                <a16:creationId xmlns:a16="http://schemas.microsoft.com/office/drawing/2014/main" id="{98525E4E-353A-4D5F-BAF7-37632EB5B339}"/>
              </a:ext>
            </a:extLst>
          </p:cNvPr>
          <p:cNvSpPr>
            <a:spLocks noGrp="1"/>
          </p:cNvSpPr>
          <p:nvPr>
            <p:ph type="chart" sz="quarter" idx="14"/>
          </p:nvPr>
        </p:nvSpPr>
        <p:spPr>
          <a:xfrm>
            <a:off x="3155781" y="1341898"/>
            <a:ext cx="5510213" cy="4903787"/>
          </a:xfrm>
        </p:spPr>
        <p:txBody>
          <a:bodyPr/>
          <a:lstStyle/>
          <a:p>
            <a:r>
              <a:rPr lang="en-US"/>
              <a:t>Click icon to add chart</a:t>
            </a:r>
          </a:p>
        </p:txBody>
      </p:sp>
    </p:spTree>
    <p:extLst>
      <p:ext uri="{BB962C8B-B14F-4D97-AF65-F5344CB8AC3E}">
        <p14:creationId xmlns:p14="http://schemas.microsoft.com/office/powerpoint/2010/main" val="862545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rvy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15566" y="2921981"/>
            <a:ext cx="11186808" cy="903287"/>
          </a:xfrm>
          <a:noFill/>
        </p:spPr>
        <p:txBody>
          <a:bodyPr lIns="365760" rIns="365760">
            <a:noAutofit/>
          </a:bodyPr>
          <a:lstStyle>
            <a:lvl1pPr marL="0" indent="0" algn="ctr">
              <a:buNone/>
              <a:defRPr sz="4000" b="1">
                <a:solidFill>
                  <a:srgbClr val="002060"/>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9" name="Text Placeholder 7"/>
          <p:cNvSpPr>
            <a:spLocks noGrp="1"/>
          </p:cNvSpPr>
          <p:nvPr>
            <p:ph type="body" sz="quarter" idx="11"/>
          </p:nvPr>
        </p:nvSpPr>
        <p:spPr>
          <a:xfrm>
            <a:off x="1823258" y="4017525"/>
            <a:ext cx="8224058" cy="1099225"/>
          </a:xfrm>
        </p:spPr>
        <p:txBody>
          <a:bodyPr lIns="365760" rIns="365760">
            <a:noAutofit/>
          </a:bodyPr>
          <a:lstStyle>
            <a:lvl1pPr marL="0" indent="0" algn="ctr">
              <a:buNone/>
              <a:defRPr sz="2800" b="0">
                <a:solidFill>
                  <a:schemeClr val="tx1">
                    <a:lumMod val="50000"/>
                    <a:lumOff val="50000"/>
                  </a:schemeClr>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Tree>
    <p:extLst>
      <p:ext uri="{BB962C8B-B14F-4D97-AF65-F5344CB8AC3E}">
        <p14:creationId xmlns:p14="http://schemas.microsoft.com/office/powerpoint/2010/main" val="2863471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A90F85-4467-4294-897B-03CDBF817B9E}"/>
              </a:ext>
            </a:extLst>
          </p:cNvPr>
          <p:cNvSpPr>
            <a:spLocks noGrp="1"/>
          </p:cNvSpPr>
          <p:nvPr>
            <p:ph type="title" hasCustomPrompt="1"/>
          </p:nvPr>
        </p:nvSpPr>
        <p:spPr>
          <a:xfrm>
            <a:off x="841057" y="1423971"/>
            <a:ext cx="10710324" cy="1395208"/>
          </a:xfrm>
        </p:spPr>
        <p:txBody>
          <a:bodyPr lIns="0" anchor="b"/>
          <a:lstStyle>
            <a:lvl1pPr>
              <a:defRPr b="1"/>
            </a:lvl1pPr>
          </a:lstStyle>
          <a:p>
            <a:r>
              <a:rPr lang="en-US" noProof="0"/>
              <a:t>CLICK TO ADD SLIDE TITLE</a:t>
            </a:r>
          </a:p>
        </p:txBody>
      </p:sp>
      <p:sp>
        <p:nvSpPr>
          <p:cNvPr id="5" name="Text Placeholder 6">
            <a:extLst>
              <a:ext uri="{FF2B5EF4-FFF2-40B4-BE49-F238E27FC236}">
                <a16:creationId xmlns:a16="http://schemas.microsoft.com/office/drawing/2014/main" id="{B538F769-A9F6-458D-9764-4C769043A601}"/>
              </a:ext>
            </a:extLst>
          </p:cNvPr>
          <p:cNvSpPr>
            <a:spLocks noGrp="1"/>
          </p:cNvSpPr>
          <p:nvPr>
            <p:ph type="body" sz="quarter" idx="11"/>
          </p:nvPr>
        </p:nvSpPr>
        <p:spPr>
          <a:xfrm>
            <a:off x="838199" y="2997201"/>
            <a:ext cx="10710326" cy="2893801"/>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1967740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15566" y="2921981"/>
            <a:ext cx="11186808" cy="903287"/>
          </a:xfrm>
          <a:noFill/>
        </p:spPr>
        <p:txBody>
          <a:bodyPr lIns="365760" rIns="365760">
            <a:noAutofit/>
          </a:bodyPr>
          <a:lstStyle>
            <a:lvl1pPr marL="0" indent="0" algn="ctr">
              <a:buNone/>
              <a:defRPr sz="4000" b="1">
                <a:solidFill>
                  <a:srgbClr val="002060"/>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9" name="Text Placeholder 7"/>
          <p:cNvSpPr>
            <a:spLocks noGrp="1"/>
          </p:cNvSpPr>
          <p:nvPr>
            <p:ph type="body" sz="quarter" idx="11"/>
          </p:nvPr>
        </p:nvSpPr>
        <p:spPr>
          <a:xfrm>
            <a:off x="1823258" y="4017525"/>
            <a:ext cx="8224058" cy="1099225"/>
          </a:xfrm>
        </p:spPr>
        <p:txBody>
          <a:bodyPr lIns="365760" rIns="365760">
            <a:noAutofit/>
          </a:bodyPr>
          <a:lstStyle>
            <a:lvl1pPr marL="0" indent="0" algn="ctr">
              <a:buNone/>
              <a:defRPr sz="2800" b="0">
                <a:solidFill>
                  <a:schemeClr val="tx1">
                    <a:lumMod val="50000"/>
                    <a:lumOff val="50000"/>
                  </a:schemeClr>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Tree>
    <p:extLst>
      <p:ext uri="{BB962C8B-B14F-4D97-AF65-F5344CB8AC3E}">
        <p14:creationId xmlns:p14="http://schemas.microsoft.com/office/powerpoint/2010/main" val="387225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DA6BF58-A313-DED9-11C3-239A8C8743B1}"/>
              </a:ext>
            </a:extLst>
          </p:cNvPr>
          <p:cNvSpPr/>
          <p:nvPr userDrawn="1"/>
        </p:nvSpPr>
        <p:spPr>
          <a:xfrm>
            <a:off x="0" y="0"/>
            <a:ext cx="12192000" cy="1690688"/>
          </a:xfrm>
          <a:prstGeom prst="rect">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179D1D-B459-79E8-C53D-57A2992FEC12}"/>
              </a:ext>
            </a:extLst>
          </p:cNvPr>
          <p:cNvSpPr>
            <a:spLocks noGrp="1"/>
          </p:cNvSpPr>
          <p:nvPr>
            <p:ph type="title"/>
          </p:nvPr>
        </p:nvSpPr>
        <p:spPr>
          <a:xfrm>
            <a:off x="1278648" y="511969"/>
            <a:ext cx="10138651" cy="986631"/>
          </a:xfrm>
        </p:spPr>
        <p:txBody>
          <a:bodyPr anchor="t" anchorCtr="0">
            <a:normAutofit/>
          </a:bodyPr>
          <a:lstStyle>
            <a:lvl1pPr>
              <a:defRPr sz="3000">
                <a:solidFill>
                  <a:schemeClr val="bg1"/>
                </a:solidFill>
              </a:defRPr>
            </a:lvl1pPr>
          </a:lstStyle>
          <a:p>
            <a:r>
              <a:rPr lang="en-US"/>
              <a:t>Click to edit Master title style</a:t>
            </a:r>
            <a:endParaRPr lang="es-FI"/>
          </a:p>
        </p:txBody>
      </p:sp>
      <p:sp>
        <p:nvSpPr>
          <p:cNvPr id="3" name="Marcador de contenido 2">
            <a:extLst>
              <a:ext uri="{FF2B5EF4-FFF2-40B4-BE49-F238E27FC236}">
                <a16:creationId xmlns:a16="http://schemas.microsoft.com/office/drawing/2014/main" id="{08E702E6-E91B-78C1-E23D-63A6E97461CF}"/>
              </a:ext>
            </a:extLst>
          </p:cNvPr>
          <p:cNvSpPr>
            <a:spLocks noGrp="1"/>
          </p:cNvSpPr>
          <p:nvPr>
            <p:ph idx="1"/>
          </p:nvPr>
        </p:nvSpPr>
        <p:spPr>
          <a:xfrm>
            <a:off x="838200" y="2278857"/>
            <a:ext cx="10515600" cy="3898106"/>
          </a:xfrm>
        </p:spPr>
        <p:txBody>
          <a:bodyPr/>
          <a:lstStyle>
            <a:lvl1pPr>
              <a:buClr>
                <a:schemeClr val="accent2"/>
              </a:buClr>
              <a:defRPr sz="2400"/>
            </a:lvl1pPr>
            <a:lvl2pPr>
              <a:buClr>
                <a:schemeClr val="accent2"/>
              </a:buClr>
              <a:defRPr sz="2000"/>
            </a:lvl2pPr>
            <a:lvl3pPr>
              <a:buClr>
                <a:schemeClr val="accent2"/>
              </a:buClr>
              <a:defRPr sz="1600"/>
            </a:lvl3pPr>
            <a:lvl4pPr>
              <a:buClr>
                <a:schemeClr val="accent2"/>
              </a:buClr>
              <a:defRPr sz="1200"/>
            </a:lvl4pPr>
            <a:lvl5pPr>
              <a:buClr>
                <a:schemeClr val="accent2"/>
              </a:buCl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FI"/>
          </a:p>
        </p:txBody>
      </p:sp>
      <p:sp>
        <p:nvSpPr>
          <p:cNvPr id="11" name="Marcador de texto 3">
            <a:extLst>
              <a:ext uri="{FF2B5EF4-FFF2-40B4-BE49-F238E27FC236}">
                <a16:creationId xmlns:a16="http://schemas.microsoft.com/office/drawing/2014/main" id="{9433090C-E243-6C9A-B6D1-D0ECB2357AAF}"/>
              </a:ext>
            </a:extLst>
          </p:cNvPr>
          <p:cNvSpPr>
            <a:spLocks noGrp="1"/>
          </p:cNvSpPr>
          <p:nvPr>
            <p:ph type="body" sz="half" idx="2"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14" name="Imagen 13" descr="Forma&#10;&#10;Descripción generada automáticamente con confianza baja">
            <a:extLst>
              <a:ext uri="{FF2B5EF4-FFF2-40B4-BE49-F238E27FC236}">
                <a16:creationId xmlns:a16="http://schemas.microsoft.com/office/drawing/2014/main" id="{48C3DBCE-6501-6965-618E-E54C79EF721F}"/>
              </a:ext>
            </a:extLst>
          </p:cNvPr>
          <p:cNvPicPr>
            <a:picLocks noChangeAspect="1"/>
          </p:cNvPicPr>
          <p:nvPr userDrawn="1"/>
        </p:nvPicPr>
        <p:blipFill>
          <a:blip r:embed="rId2">
            <a:alphaModFix amt="4000"/>
          </a:blip>
          <a:stretch>
            <a:fillRect/>
          </a:stretch>
        </p:blipFill>
        <p:spPr>
          <a:xfrm>
            <a:off x="-142676" y="5972683"/>
            <a:ext cx="1132457" cy="1132457"/>
          </a:xfrm>
          <a:prstGeom prst="rect">
            <a:avLst/>
          </a:prstGeom>
        </p:spPr>
      </p:pic>
      <p:pic>
        <p:nvPicPr>
          <p:cNvPr id="6" name="Picture 5" descr="A white square with a black background&#10;&#10;Description automatically generated">
            <a:extLst>
              <a:ext uri="{FF2B5EF4-FFF2-40B4-BE49-F238E27FC236}">
                <a16:creationId xmlns:a16="http://schemas.microsoft.com/office/drawing/2014/main" id="{6130C7B4-4DB4-4027-ADDB-0D484EB1E956}"/>
              </a:ext>
            </a:extLst>
          </p:cNvPr>
          <p:cNvPicPr>
            <a:picLocks noChangeAspect="1"/>
          </p:cNvPicPr>
          <p:nvPr userDrawn="1"/>
        </p:nvPicPr>
        <p:blipFill>
          <a:blip r:embed="rId3"/>
          <a:stretch>
            <a:fillRect/>
          </a:stretch>
        </p:blipFill>
        <p:spPr>
          <a:xfrm>
            <a:off x="460462" y="475965"/>
            <a:ext cx="529319" cy="529319"/>
          </a:xfrm>
          <a:prstGeom prst="rect">
            <a:avLst/>
          </a:prstGeom>
        </p:spPr>
      </p:pic>
    </p:spTree>
    <p:extLst>
      <p:ext uri="{BB962C8B-B14F-4D97-AF65-F5344CB8AC3E}">
        <p14:creationId xmlns:p14="http://schemas.microsoft.com/office/powerpoint/2010/main" val="4114107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7"/>
        <p:cNvGrpSpPr/>
        <p:nvPr/>
      </p:nvGrpSpPr>
      <p:grpSpPr>
        <a:xfrm>
          <a:off x="0" y="0"/>
          <a:ext cx="0" cy="0"/>
          <a:chOff x="0" y="0"/>
          <a:chExt cx="0" cy="0"/>
        </a:xfrm>
      </p:grpSpPr>
      <p:sp>
        <p:nvSpPr>
          <p:cNvPr id="38" name="Google Shape;38;p7"/>
          <p:cNvSpPr/>
          <p:nvPr/>
        </p:nvSpPr>
        <p:spPr>
          <a:xfrm>
            <a:off x="0" y="0"/>
            <a:ext cx="134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 name="CuadroTexto 2">
            <a:extLst>
              <a:ext uri="{FF2B5EF4-FFF2-40B4-BE49-F238E27FC236}">
                <a16:creationId xmlns:a16="http://schemas.microsoft.com/office/drawing/2014/main" id="{C4A2768B-0D4C-8054-3B0C-68D28B6E7C17}"/>
              </a:ext>
            </a:extLst>
          </p:cNvPr>
          <p:cNvSpPr txBox="1"/>
          <p:nvPr userDrawn="1"/>
        </p:nvSpPr>
        <p:spPr>
          <a:xfrm>
            <a:off x="803277" y="6253843"/>
            <a:ext cx="2674711" cy="247312"/>
          </a:xfrm>
          <a:prstGeom prst="rect">
            <a:avLst/>
          </a:prstGeom>
          <a:noFill/>
        </p:spPr>
        <p:txBody>
          <a:bodyPr wrap="square" lIns="0" tIns="46800" rIns="0" rtlCol="0">
            <a:spAutoFit/>
          </a:bodyPr>
          <a:lstStyle/>
          <a:p>
            <a:r>
              <a:rPr lang="es-CL" sz="1000">
                <a:solidFill>
                  <a:schemeClr val="tx1">
                    <a:lumMod val="40000"/>
                    <a:lumOff val="60000"/>
                  </a:schemeClr>
                </a:solidFill>
                <a:effectLst/>
                <a:latin typeface="Proxima Nova Light" panose="02000506030000020004" pitchFamily="2" charset="0"/>
              </a:rPr>
              <a:t>© 2024 </a:t>
            </a:r>
            <a:r>
              <a:rPr lang="es-CL" sz="1000" err="1">
                <a:solidFill>
                  <a:schemeClr val="tx1">
                    <a:lumMod val="40000"/>
                    <a:lumOff val="60000"/>
                  </a:schemeClr>
                </a:solidFill>
                <a:effectLst/>
                <a:latin typeface="Proxima Nova Light" panose="02000506030000020004" pitchFamily="2" charset="0"/>
              </a:rPr>
              <a:t>Aperture</a:t>
            </a:r>
            <a:r>
              <a:rPr lang="es-CL" sz="1000">
                <a:solidFill>
                  <a:schemeClr val="tx1">
                    <a:lumMod val="40000"/>
                    <a:lumOff val="60000"/>
                  </a:schemeClr>
                </a:solidFill>
                <a:effectLst/>
                <a:latin typeface="Proxima Nova Light" panose="02000506030000020004" pitchFamily="2" charset="0"/>
              </a:rPr>
              <a:t> </a:t>
            </a:r>
            <a:r>
              <a:rPr lang="es-CL" sz="1000" err="1">
                <a:solidFill>
                  <a:schemeClr val="tx1">
                    <a:lumMod val="40000"/>
                    <a:lumOff val="60000"/>
                  </a:schemeClr>
                </a:solidFill>
                <a:effectLst/>
                <a:latin typeface="Proxima Nova Light" panose="02000506030000020004" pitchFamily="2" charset="0"/>
              </a:rPr>
              <a:t>Education</a:t>
            </a:r>
            <a:r>
              <a:rPr lang="es-CL" sz="1000">
                <a:solidFill>
                  <a:schemeClr val="tx1">
                    <a:lumMod val="40000"/>
                    <a:lumOff val="60000"/>
                  </a:schemeClr>
                </a:solidFill>
                <a:effectLst/>
                <a:latin typeface="Proxima Nova Light" panose="02000506030000020004" pitchFamily="2" charset="0"/>
              </a:rPr>
              <a:t>, LLC</a:t>
            </a:r>
          </a:p>
        </p:txBody>
      </p:sp>
      <p:sp>
        <p:nvSpPr>
          <p:cNvPr id="4" name="CuadroTexto 3">
            <a:extLst>
              <a:ext uri="{FF2B5EF4-FFF2-40B4-BE49-F238E27FC236}">
                <a16:creationId xmlns:a16="http://schemas.microsoft.com/office/drawing/2014/main" id="{DB0E989B-ED0A-558E-8962-55C860F0704B}"/>
              </a:ext>
            </a:extLst>
          </p:cNvPr>
          <p:cNvSpPr txBox="1"/>
          <p:nvPr userDrawn="1"/>
        </p:nvSpPr>
        <p:spPr>
          <a:xfrm>
            <a:off x="10049608" y="6253843"/>
            <a:ext cx="1157237" cy="247312"/>
          </a:xfrm>
          <a:prstGeom prst="rect">
            <a:avLst/>
          </a:prstGeom>
          <a:noFill/>
        </p:spPr>
        <p:txBody>
          <a:bodyPr wrap="square" lIns="0" tIns="46800" rIns="0" rtlCol="0">
            <a:spAutoFit/>
          </a:bodyPr>
          <a:lstStyle/>
          <a:p>
            <a:pPr algn="r"/>
            <a:r>
              <a:rPr lang="es-CL" sz="1000" err="1">
                <a:solidFill>
                  <a:schemeClr val="tx1">
                    <a:lumMod val="40000"/>
                    <a:lumOff val="60000"/>
                  </a:schemeClr>
                </a:solidFill>
                <a:effectLst/>
                <a:latin typeface="Proxima Nova Light" panose="02000506030000020004" pitchFamily="2" charset="0"/>
              </a:rPr>
              <a:t>apertureed.com</a:t>
            </a:r>
            <a:endParaRPr lang="es-CL" sz="1000">
              <a:solidFill>
                <a:schemeClr val="tx1">
                  <a:lumMod val="40000"/>
                  <a:lumOff val="60000"/>
                </a:schemeClr>
              </a:solidFill>
              <a:effectLst/>
              <a:latin typeface="Proxima Nova Light" panose="02000506030000020004" pitchFamily="2" charset="0"/>
            </a:endParaRPr>
          </a:p>
        </p:txBody>
      </p:sp>
      <p:pic>
        <p:nvPicPr>
          <p:cNvPr id="5" name="Imagen 4">
            <a:extLst>
              <a:ext uri="{FF2B5EF4-FFF2-40B4-BE49-F238E27FC236}">
                <a16:creationId xmlns:a16="http://schemas.microsoft.com/office/drawing/2014/main" id="{9207A030-A287-3021-F6A9-4A9FEEE3EC2A}"/>
              </a:ext>
            </a:extLst>
          </p:cNvPr>
          <p:cNvPicPr>
            <a:picLocks noChangeAspect="1"/>
          </p:cNvPicPr>
          <p:nvPr userDrawn="1"/>
        </p:nvPicPr>
        <p:blipFill>
          <a:blip r:embed="rId2">
            <a:alphaModFix amt="23000"/>
          </a:blip>
          <a:stretch>
            <a:fillRect/>
          </a:stretch>
        </p:blipFill>
        <p:spPr>
          <a:xfrm>
            <a:off x="11235933" y="6331876"/>
            <a:ext cx="144000" cy="144000"/>
          </a:xfrm>
          <a:prstGeom prst="rect">
            <a:avLst/>
          </a:prstGeom>
        </p:spPr>
      </p:pic>
      <p:sp>
        <p:nvSpPr>
          <p:cNvPr id="9" name="Google Shape;41;p7">
            <a:extLst>
              <a:ext uri="{FF2B5EF4-FFF2-40B4-BE49-F238E27FC236}">
                <a16:creationId xmlns:a16="http://schemas.microsoft.com/office/drawing/2014/main" id="{22CA44C4-561F-4903-E7A7-C738599B38E2}"/>
              </a:ext>
            </a:extLst>
          </p:cNvPr>
          <p:cNvSpPr txBox="1">
            <a:spLocks noGrp="1"/>
          </p:cNvSpPr>
          <p:nvPr>
            <p:ph type="body" idx="10" hasCustomPrompt="1"/>
          </p:nvPr>
        </p:nvSpPr>
        <p:spPr>
          <a:xfrm>
            <a:off x="921601" y="1857900"/>
            <a:ext cx="10348799" cy="3985600"/>
          </a:xfrm>
          <a:prstGeom prst="rect">
            <a:avLst/>
          </a:prstGeom>
        </p:spPr>
        <p:txBody>
          <a:bodyPr spcFirstLastPara="1" wrap="square" lIns="0" tIns="0" rIns="0" bIns="0" anchor="t" anchorCtr="0">
            <a:noAutofit/>
          </a:bodyPr>
          <a:lstStyle>
            <a:lvl1pPr marL="271456" lvl="0" indent="-260344" rtl="0">
              <a:lnSpc>
                <a:spcPct val="90000"/>
              </a:lnSpc>
              <a:spcBef>
                <a:spcPts val="800"/>
              </a:spcBef>
              <a:spcAft>
                <a:spcPts val="0"/>
              </a:spcAft>
              <a:buClr>
                <a:schemeClr val="accent3"/>
              </a:buClr>
              <a:buSzPts val="1800"/>
              <a:buFont typeface="Arial" panose="020B0604020202020204" pitchFamily="34" charset="0"/>
              <a:buChar char="•"/>
              <a:tabLst/>
              <a:defRPr sz="1800" b="0" i="0" baseline="0">
                <a:solidFill>
                  <a:schemeClr val="tx1"/>
                </a:solidFill>
                <a:latin typeface="Proxima Nova Light" panose="02000506030000020004" pitchFamily="2" charset="0"/>
              </a:defRPr>
            </a:lvl1pPr>
            <a:lvl2pPr marL="1219140" lvl="1" indent="-457178" rtl="0">
              <a:spcBef>
                <a:spcPts val="0"/>
              </a:spcBef>
              <a:spcAft>
                <a:spcPts val="0"/>
              </a:spcAft>
              <a:buSzPts val="1800"/>
              <a:buChar char="□"/>
              <a:defRPr sz="2400"/>
            </a:lvl2pPr>
            <a:lvl3pPr marL="1828709" lvl="2" indent="-457178" rtl="0">
              <a:spcBef>
                <a:spcPts val="0"/>
              </a:spcBef>
              <a:spcAft>
                <a:spcPts val="0"/>
              </a:spcAft>
              <a:buSzPts val="1800"/>
              <a:buChar char="■"/>
              <a:defRPr sz="2400"/>
            </a:lvl3pPr>
            <a:lvl4pPr marL="2438278" lvl="3" indent="-457178" rtl="0">
              <a:spcBef>
                <a:spcPts val="0"/>
              </a:spcBef>
              <a:spcAft>
                <a:spcPts val="0"/>
              </a:spcAft>
              <a:buSzPts val="1800"/>
              <a:buChar char="●"/>
              <a:defRPr sz="2400"/>
            </a:lvl4pPr>
            <a:lvl5pPr marL="3047848" lvl="4" indent="-457178" rtl="0">
              <a:spcBef>
                <a:spcPts val="0"/>
              </a:spcBef>
              <a:spcAft>
                <a:spcPts val="0"/>
              </a:spcAft>
              <a:buSzPts val="1800"/>
              <a:buChar char="○"/>
              <a:defRPr sz="2400"/>
            </a:lvl5pPr>
            <a:lvl6pPr marL="3657418" lvl="5" indent="-457178" rtl="0">
              <a:spcBef>
                <a:spcPts val="0"/>
              </a:spcBef>
              <a:spcAft>
                <a:spcPts val="0"/>
              </a:spcAft>
              <a:buSzPts val="1800"/>
              <a:buChar char="■"/>
              <a:defRPr sz="2400"/>
            </a:lvl6pPr>
            <a:lvl7pPr marL="4266987" lvl="6" indent="-457178" rtl="0">
              <a:spcBef>
                <a:spcPts val="0"/>
              </a:spcBef>
              <a:spcAft>
                <a:spcPts val="0"/>
              </a:spcAft>
              <a:buSzPts val="1800"/>
              <a:buChar char="●"/>
              <a:defRPr sz="2400"/>
            </a:lvl7pPr>
            <a:lvl8pPr marL="4876557" lvl="7" indent="-457178" rtl="0">
              <a:spcBef>
                <a:spcPts val="0"/>
              </a:spcBef>
              <a:spcAft>
                <a:spcPts val="0"/>
              </a:spcAft>
              <a:buSzPts val="1800"/>
              <a:buChar char="○"/>
              <a:defRPr sz="2400"/>
            </a:lvl8pPr>
            <a:lvl9pPr marL="5486126" lvl="8" indent="-457178" rtl="0">
              <a:spcBef>
                <a:spcPts val="0"/>
              </a:spcBef>
              <a:spcAft>
                <a:spcPts val="0"/>
              </a:spcAft>
              <a:buSzPts val="1800"/>
              <a:buChar char="■"/>
              <a:defRPr sz="2400"/>
            </a:lvl9pPr>
          </a:lstStyle>
          <a:p>
            <a:pPr lvl="0"/>
            <a:r>
              <a:rPr lang="en-US"/>
              <a:t>Click to edit Master text styles</a:t>
            </a:r>
          </a:p>
        </p:txBody>
      </p:sp>
      <p:sp>
        <p:nvSpPr>
          <p:cNvPr id="6" name="Google Shape;40;p7">
            <a:extLst>
              <a:ext uri="{FF2B5EF4-FFF2-40B4-BE49-F238E27FC236}">
                <a16:creationId xmlns:a16="http://schemas.microsoft.com/office/drawing/2014/main" id="{14F4C7CD-60CF-0894-E546-173EB59843A8}"/>
              </a:ext>
            </a:extLst>
          </p:cNvPr>
          <p:cNvSpPr txBox="1">
            <a:spLocks noGrp="1"/>
          </p:cNvSpPr>
          <p:nvPr>
            <p:ph type="title" hasCustomPrompt="1"/>
          </p:nvPr>
        </p:nvSpPr>
        <p:spPr>
          <a:xfrm>
            <a:off x="921600" y="837500"/>
            <a:ext cx="10348800" cy="658000"/>
          </a:xfrm>
          <a:prstGeom prst="rect">
            <a:avLst/>
          </a:prstGeom>
        </p:spPr>
        <p:txBody>
          <a:bodyPr spcFirstLastPara="1" wrap="square" lIns="0" tIns="90000" rIns="0" bIns="91425" anchor="b" anchorCtr="0">
            <a:noAutofit/>
          </a:bodyPr>
          <a:lstStyle>
            <a:lvl1pPr lvl="0" rtl="0">
              <a:spcBef>
                <a:spcPts val="0"/>
              </a:spcBef>
              <a:spcAft>
                <a:spcPts val="0"/>
              </a:spcAft>
              <a:buSzPts val="3000"/>
              <a:buNone/>
              <a:defRPr b="0" i="0" baseline="0">
                <a:solidFill>
                  <a:schemeClr val="bg2"/>
                </a:solidFill>
                <a:latin typeface="Proxima Nova Medium" panose="02000506030000020004" pitchFamily="2"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Tree>
    <p:extLst>
      <p:ext uri="{BB962C8B-B14F-4D97-AF65-F5344CB8AC3E}">
        <p14:creationId xmlns:p14="http://schemas.microsoft.com/office/powerpoint/2010/main" val="284793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4 P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6" y="356616"/>
            <a:ext cx="10921020" cy="914400"/>
          </a:xfrm>
        </p:spPr>
        <p:txBody>
          <a:bodyPr anchor="ctr" anchorCtr="0"/>
          <a:lstStyle>
            <a:lvl1pPr>
              <a:defRPr>
                <a:solidFill>
                  <a:srgbClr val="002060"/>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1747CFBC-223D-4296-AA84-92133F314531}" type="datetime1">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
        <p:nvSpPr>
          <p:cNvPr id="7" name="Text Placeholder 2">
            <a:extLst>
              <a:ext uri="{FF2B5EF4-FFF2-40B4-BE49-F238E27FC236}">
                <a16:creationId xmlns:a16="http://schemas.microsoft.com/office/drawing/2014/main" id="{560BD145-B52C-4CD2-BAFC-987C4FEFEF2C}"/>
              </a:ext>
            </a:extLst>
          </p:cNvPr>
          <p:cNvSpPr>
            <a:spLocks noGrp="1"/>
          </p:cNvSpPr>
          <p:nvPr>
            <p:ph idx="13"/>
          </p:nvPr>
        </p:nvSpPr>
        <p:spPr>
          <a:xfrm>
            <a:off x="636996" y="1747880"/>
            <a:ext cx="6621559" cy="4081903"/>
          </a:xfrm>
          <a:prstGeom prst="rect">
            <a:avLst/>
          </a:prstGeom>
        </p:spPr>
        <p:txBody>
          <a:bodyPr vert="horz" lIns="91440" tIns="45720" rIns="91440" bIns="45720" rtlCol="0">
            <a:normAutofit/>
          </a:bodyPr>
          <a:lstStyle>
            <a:lvl2pPr>
              <a:defRPr>
                <a:solidFill>
                  <a:schemeClr val="tx1">
                    <a:lumMod val="65000"/>
                    <a:lumOff val="3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7A95B81-5791-465D-953C-BE8F0825153C}"/>
              </a:ext>
            </a:extLst>
          </p:cNvPr>
          <p:cNvSpPr>
            <a:spLocks noGrp="1"/>
          </p:cNvSpPr>
          <p:nvPr>
            <p:ph type="pic" sz="quarter" idx="14"/>
          </p:nvPr>
        </p:nvSpPr>
        <p:spPr>
          <a:xfrm>
            <a:off x="7740032" y="1765069"/>
            <a:ext cx="1851928" cy="1851928"/>
          </a:xfrm>
        </p:spPr>
        <p:txBody>
          <a:bodyPr/>
          <a:lstStyle/>
          <a:p>
            <a:r>
              <a:rPr lang="en-US"/>
              <a:t>Click icon to add picture</a:t>
            </a:r>
          </a:p>
        </p:txBody>
      </p:sp>
      <p:sp>
        <p:nvSpPr>
          <p:cNvPr id="10" name="Picture Placeholder 9">
            <a:extLst>
              <a:ext uri="{FF2B5EF4-FFF2-40B4-BE49-F238E27FC236}">
                <a16:creationId xmlns:a16="http://schemas.microsoft.com/office/drawing/2014/main" id="{9742FC85-1A84-4F4E-A605-05045BCFFEE4}"/>
              </a:ext>
            </a:extLst>
          </p:cNvPr>
          <p:cNvSpPr>
            <a:spLocks noGrp="1"/>
          </p:cNvSpPr>
          <p:nvPr>
            <p:ph type="pic" sz="quarter" idx="15"/>
          </p:nvPr>
        </p:nvSpPr>
        <p:spPr>
          <a:xfrm>
            <a:off x="9945612" y="1761567"/>
            <a:ext cx="1851787" cy="1851787"/>
          </a:xfrm>
        </p:spPr>
        <p:txBody>
          <a:bodyPr/>
          <a:lstStyle/>
          <a:p>
            <a:r>
              <a:rPr lang="en-US"/>
              <a:t>Click icon to add picture</a:t>
            </a:r>
          </a:p>
        </p:txBody>
      </p:sp>
      <p:sp>
        <p:nvSpPr>
          <p:cNvPr id="12" name="Picture Placeholder 11">
            <a:extLst>
              <a:ext uri="{FF2B5EF4-FFF2-40B4-BE49-F238E27FC236}">
                <a16:creationId xmlns:a16="http://schemas.microsoft.com/office/drawing/2014/main" id="{B70CC740-9C40-4E4B-BFE3-1E863155A113}"/>
              </a:ext>
            </a:extLst>
          </p:cNvPr>
          <p:cNvSpPr>
            <a:spLocks noGrp="1"/>
          </p:cNvSpPr>
          <p:nvPr>
            <p:ph type="pic" sz="quarter" idx="16"/>
          </p:nvPr>
        </p:nvSpPr>
        <p:spPr>
          <a:xfrm>
            <a:off x="7739775" y="3977996"/>
            <a:ext cx="1851787" cy="1851787"/>
          </a:xfrm>
        </p:spPr>
        <p:txBody>
          <a:bodyPr/>
          <a:lstStyle/>
          <a:p>
            <a:r>
              <a:rPr lang="en-US"/>
              <a:t>Click icon to add picture</a:t>
            </a:r>
          </a:p>
        </p:txBody>
      </p:sp>
      <p:sp>
        <p:nvSpPr>
          <p:cNvPr id="14" name="Picture Placeholder 13">
            <a:extLst>
              <a:ext uri="{FF2B5EF4-FFF2-40B4-BE49-F238E27FC236}">
                <a16:creationId xmlns:a16="http://schemas.microsoft.com/office/drawing/2014/main" id="{F9BF45D9-F38C-41DC-81A8-91B3FC3E486F}"/>
              </a:ext>
            </a:extLst>
          </p:cNvPr>
          <p:cNvSpPr>
            <a:spLocks noGrp="1"/>
          </p:cNvSpPr>
          <p:nvPr>
            <p:ph type="pic" sz="quarter" idx="17"/>
          </p:nvPr>
        </p:nvSpPr>
        <p:spPr>
          <a:xfrm>
            <a:off x="9946400" y="3977996"/>
            <a:ext cx="1851787" cy="1851787"/>
          </a:xfrm>
        </p:spPr>
        <p:txBody>
          <a:bodyPr/>
          <a:lstStyle/>
          <a:p>
            <a:r>
              <a:rPr lang="en-US"/>
              <a:t>Click icon to add picture</a:t>
            </a:r>
          </a:p>
        </p:txBody>
      </p:sp>
    </p:spTree>
    <p:extLst>
      <p:ext uri="{BB962C8B-B14F-4D97-AF65-F5344CB8AC3E}">
        <p14:creationId xmlns:p14="http://schemas.microsoft.com/office/powerpoint/2010/main" val="198326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Pic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449" y="421241"/>
            <a:ext cx="4592549" cy="2106202"/>
          </a:xfrm>
        </p:spPr>
        <p:txBody>
          <a:bodyPr anchor="ctr" anchorCtr="0"/>
          <a:lstStyle>
            <a:lvl1pPr>
              <a:defRPr>
                <a:solidFill>
                  <a:srgbClr val="002060"/>
                </a:solidFill>
                <a:latin typeface="+mn-lt"/>
              </a:defRPr>
            </a:lvl1pPr>
          </a:lstStyle>
          <a:p>
            <a:r>
              <a:rPr lang="en-US"/>
              <a:t>Click to edit Master title style</a:t>
            </a:r>
          </a:p>
        </p:txBody>
      </p:sp>
      <p:sp>
        <p:nvSpPr>
          <p:cNvPr id="3" name="Content Placeholder 2"/>
          <p:cNvSpPr>
            <a:spLocks noGrp="1"/>
          </p:cNvSpPr>
          <p:nvPr>
            <p:ph idx="1"/>
          </p:nvPr>
        </p:nvSpPr>
        <p:spPr>
          <a:xfrm>
            <a:off x="5517222" y="421205"/>
            <a:ext cx="6082302" cy="5087938"/>
          </a:xfrm>
        </p:spPr>
        <p:txBody>
          <a:bodyPr/>
          <a:lstStyle>
            <a:lvl1pPr>
              <a:defRPr b="0">
                <a:latin typeface="Calibri" panose="020F0502020204030204" pitchFamily="34" charset="0"/>
                <a:cs typeface="Calibri" panose="020F0502020204030204" pitchFamily="34" charset="0"/>
              </a:defRPr>
            </a:lvl1pPr>
            <a:lvl2pPr>
              <a:defRPr>
                <a:solidFill>
                  <a:srgbClr val="66B6B4"/>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6863" y="6292738"/>
            <a:ext cx="3033334" cy="365125"/>
          </a:xfrm>
        </p:spPr>
        <p:txBody>
          <a:bodyPr/>
          <a:lstStyle/>
          <a:p>
            <a:fld id="{34E611A7-EEEA-4448-8239-8EB0802DDB9C}" type="datetime1">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
        <p:nvSpPr>
          <p:cNvPr id="8" name="Picture Placeholder 7"/>
          <p:cNvSpPr>
            <a:spLocks noGrp="1"/>
          </p:cNvSpPr>
          <p:nvPr>
            <p:ph type="pic" sz="quarter" idx="13"/>
          </p:nvPr>
        </p:nvSpPr>
        <p:spPr>
          <a:xfrm>
            <a:off x="616449" y="2706830"/>
            <a:ext cx="4592549" cy="2802313"/>
          </a:xfrm>
        </p:spPr>
        <p:txBody>
          <a:bodyPr/>
          <a:lstStyle/>
          <a:p>
            <a:r>
              <a:rPr lang="en-US"/>
              <a:t>Click icon to add picture</a:t>
            </a:r>
          </a:p>
        </p:txBody>
      </p:sp>
    </p:spTree>
    <p:extLst>
      <p:ext uri="{BB962C8B-B14F-4D97-AF65-F5344CB8AC3E}">
        <p14:creationId xmlns:p14="http://schemas.microsoft.com/office/powerpoint/2010/main" val="398867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and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076949" y="1931542"/>
            <a:ext cx="5502026" cy="3878708"/>
          </a:xfrm>
        </p:spPr>
        <p:txBody>
          <a:bodyPr/>
          <a:lstStyle/>
          <a:p>
            <a:r>
              <a:rPr lang="en-US"/>
              <a:t>Click icon to add picture</a:t>
            </a:r>
          </a:p>
        </p:txBody>
      </p:sp>
      <p:sp>
        <p:nvSpPr>
          <p:cNvPr id="2" name="Title 1"/>
          <p:cNvSpPr>
            <a:spLocks noGrp="1"/>
          </p:cNvSpPr>
          <p:nvPr>
            <p:ph type="title"/>
          </p:nvPr>
        </p:nvSpPr>
        <p:spPr>
          <a:xfrm>
            <a:off x="595901" y="356616"/>
            <a:ext cx="10872627" cy="914400"/>
          </a:xfrm>
        </p:spPr>
        <p:txBody>
          <a:bodyPr anchor="ctr" anchorCtr="0"/>
          <a:lstStyle>
            <a:lvl1pPr>
              <a:defRPr>
                <a:solidFill>
                  <a:srgbClr val="002060"/>
                </a:solidFill>
                <a:latin typeface="+mn-lt"/>
              </a:defRPr>
            </a:lvl1pPr>
          </a:lstStyle>
          <a:p>
            <a:r>
              <a:rPr lang="en-US"/>
              <a:t>Click to edit Master title style</a:t>
            </a:r>
          </a:p>
        </p:txBody>
      </p:sp>
      <p:sp>
        <p:nvSpPr>
          <p:cNvPr id="3" name="Content Placeholder 2"/>
          <p:cNvSpPr>
            <a:spLocks noGrp="1"/>
          </p:cNvSpPr>
          <p:nvPr>
            <p:ph idx="1"/>
          </p:nvPr>
        </p:nvSpPr>
        <p:spPr>
          <a:xfrm>
            <a:off x="595901" y="1931542"/>
            <a:ext cx="5309599" cy="3878708"/>
          </a:xfrm>
        </p:spPr>
        <p:txBody>
          <a:bodyPr/>
          <a:lstStyle>
            <a:lvl1pPr>
              <a:defRPr b="0">
                <a:latin typeface="Calibri" panose="020F0502020204030204" pitchFamily="34" charset="0"/>
                <a:cs typeface="Calibri" panose="020F0502020204030204" pitchFamily="34" charset="0"/>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D41645-3360-4005-AB98-A1B4D6A792E4}" type="datetime1">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63765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8" y="356616"/>
            <a:ext cx="10841804" cy="914400"/>
          </a:xfrm>
        </p:spPr>
        <p:txBody>
          <a:bodyPr anchor="ctr" anchorCtr="0"/>
          <a:lstStyle>
            <a:lvl1pPr>
              <a:defRPr>
                <a:solidFill>
                  <a:srgbClr val="002060"/>
                </a:solidFill>
                <a:latin typeface="+mn-lt"/>
              </a:defRPr>
            </a:lvl1pPr>
          </a:lstStyle>
          <a:p>
            <a:r>
              <a:rPr lang="en-US"/>
              <a:t>Click to edit Master title style</a:t>
            </a:r>
          </a:p>
        </p:txBody>
      </p:sp>
      <p:sp>
        <p:nvSpPr>
          <p:cNvPr id="4" name="Date Placeholder 3"/>
          <p:cNvSpPr>
            <a:spLocks noGrp="1"/>
          </p:cNvSpPr>
          <p:nvPr>
            <p:ph type="dt" sz="half" idx="10"/>
          </p:nvPr>
        </p:nvSpPr>
        <p:spPr>
          <a:xfrm>
            <a:off x="291921" y="6265656"/>
            <a:ext cx="1409817" cy="365125"/>
          </a:xfrm>
        </p:spPr>
        <p:txBody>
          <a:bodyPr/>
          <a:lstStyle>
            <a:lvl1pPr>
              <a:defRPr>
                <a:solidFill>
                  <a:schemeClr val="tx1">
                    <a:lumMod val="50000"/>
                    <a:lumOff val="50000"/>
                  </a:schemeClr>
                </a:solidFill>
              </a:defRPr>
            </a:lvl1pPr>
          </a:lstStyle>
          <a:p>
            <a:fld id="{3EC97DD4-A653-4D90-A80A-7BACFF9C8624}" type="datetime1">
              <a:rPr lang="en-US" smtClean="0"/>
              <a:t>3/16/2026</a:t>
            </a:fld>
            <a:endParaRPr lang="en-US"/>
          </a:p>
        </p:txBody>
      </p:sp>
      <p:sp>
        <p:nvSpPr>
          <p:cNvPr id="5" name="Footer Placeholder 4"/>
          <p:cNvSpPr>
            <a:spLocks noGrp="1"/>
          </p:cNvSpPr>
          <p:nvPr>
            <p:ph type="ftr" sz="quarter" idx="11"/>
          </p:nvPr>
        </p:nvSpPr>
        <p:spPr>
          <a:xfrm>
            <a:off x="2958957" y="6265657"/>
            <a:ext cx="6185043" cy="270484"/>
          </a:xfrm>
        </p:spPr>
        <p:txBody>
          <a:bodyPr/>
          <a:lstStyle>
            <a:lvl1pPr algn="ctr">
              <a:defRPr>
                <a:solidFill>
                  <a:schemeClr val="tx1">
                    <a:lumMod val="50000"/>
                    <a:lumOff val="50000"/>
                  </a:schemeClr>
                </a:solidFill>
              </a:defRPr>
            </a:lvl1pPr>
          </a:lstStyle>
          <a:p>
            <a:endParaRPr lang="en-US"/>
          </a:p>
        </p:txBody>
      </p:sp>
      <p:sp>
        <p:nvSpPr>
          <p:cNvPr id="6" name="Slide Number Placeholder 5"/>
          <p:cNvSpPr>
            <a:spLocks noGrp="1"/>
          </p:cNvSpPr>
          <p:nvPr>
            <p:ph type="sldNum" sz="quarter" idx="12"/>
          </p:nvPr>
        </p:nvSpPr>
        <p:spPr>
          <a:xfrm>
            <a:off x="9701580" y="6275931"/>
            <a:ext cx="2112640" cy="270484"/>
          </a:xfrm>
        </p:spPr>
        <p:txBody>
          <a:bodyPr/>
          <a:lstStyle>
            <a:lvl1pPr>
              <a:defRPr>
                <a:solidFill>
                  <a:schemeClr val="tx1">
                    <a:lumMod val="50000"/>
                    <a:lumOff val="50000"/>
                  </a:schemeClr>
                </a:solidFill>
              </a:defRPr>
            </a:lvl1pPr>
          </a:lstStyle>
          <a:p>
            <a:fld id="{CDE4F56C-B10B-4C3B-92EE-68C194A72F7D}" type="slidenum">
              <a:rPr lang="en-US" smtClean="0"/>
              <a:pPr/>
              <a:t>‹#›</a:t>
            </a:fld>
            <a:endParaRPr lang="en-US"/>
          </a:p>
        </p:txBody>
      </p:sp>
      <p:sp>
        <p:nvSpPr>
          <p:cNvPr id="7" name="Text Placeholder 2">
            <a:extLst>
              <a:ext uri="{FF2B5EF4-FFF2-40B4-BE49-F238E27FC236}">
                <a16:creationId xmlns:a16="http://schemas.microsoft.com/office/drawing/2014/main" id="{0D963CE2-ACA6-4792-8EC3-4B98B62F64B8}"/>
              </a:ext>
            </a:extLst>
          </p:cNvPr>
          <p:cNvSpPr>
            <a:spLocks noGrp="1"/>
          </p:cNvSpPr>
          <p:nvPr>
            <p:ph idx="13"/>
          </p:nvPr>
        </p:nvSpPr>
        <p:spPr>
          <a:xfrm>
            <a:off x="636997" y="1747880"/>
            <a:ext cx="6500177" cy="40775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E6807F73-5FFC-4E1D-8554-9BF652CF0424}"/>
              </a:ext>
            </a:extLst>
          </p:cNvPr>
          <p:cNvSpPr>
            <a:spLocks noGrp="1"/>
          </p:cNvSpPr>
          <p:nvPr>
            <p:ph type="pic" sz="quarter" idx="14"/>
          </p:nvPr>
        </p:nvSpPr>
        <p:spPr>
          <a:xfrm>
            <a:off x="7298913" y="1711083"/>
            <a:ext cx="4179888" cy="4179887"/>
          </a:xfrm>
        </p:spPr>
        <p:txBody>
          <a:bodyPr/>
          <a:lstStyle/>
          <a:p>
            <a:r>
              <a:rPr lang="en-US"/>
              <a:t>Click icon to add picture</a:t>
            </a:r>
          </a:p>
        </p:txBody>
      </p:sp>
    </p:spTree>
    <p:extLst>
      <p:ext uri="{BB962C8B-B14F-4D97-AF65-F5344CB8AC3E}">
        <p14:creationId xmlns:p14="http://schemas.microsoft.com/office/powerpoint/2010/main" val="328658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449" y="2654187"/>
            <a:ext cx="10952251" cy="1338869"/>
          </a:xfrm>
        </p:spPr>
        <p:txBody>
          <a:bodyPr anchor="b">
            <a:normAutofit/>
          </a:bodyPr>
          <a:lstStyle>
            <a:lvl1pPr>
              <a:defRPr sz="4400">
                <a:solidFill>
                  <a:srgbClr val="002060"/>
                </a:solidFill>
                <a:latin typeface="+mn-lt"/>
              </a:defRPr>
            </a:lvl1pPr>
          </a:lstStyle>
          <a:p>
            <a:r>
              <a:rPr lang="en-US"/>
              <a:t>Click to edit Master title style</a:t>
            </a:r>
          </a:p>
        </p:txBody>
      </p:sp>
      <p:sp>
        <p:nvSpPr>
          <p:cNvPr id="3" name="Text Placeholder 2"/>
          <p:cNvSpPr>
            <a:spLocks noGrp="1"/>
          </p:cNvSpPr>
          <p:nvPr>
            <p:ph type="body" idx="1"/>
          </p:nvPr>
        </p:nvSpPr>
        <p:spPr>
          <a:xfrm>
            <a:off x="616449" y="3993056"/>
            <a:ext cx="10952251" cy="150002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E73C36-8904-48BC-92CC-1E1B1747EE00}" type="datetime1">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408151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5066" y="355857"/>
            <a:ext cx="9544692" cy="914400"/>
          </a:xfrm>
        </p:spPr>
        <p:txBody>
          <a:bodyPr/>
          <a:lstStyle>
            <a:lvl1pPr>
              <a:defRPr>
                <a:solidFill>
                  <a:srgbClr val="002060"/>
                </a:solidFill>
                <a:latin typeface="+mn-lt"/>
              </a:defRPr>
            </a:lvl1pPr>
          </a:lstStyle>
          <a:p>
            <a:r>
              <a:rPr lang="en-US"/>
              <a:t>Click to edit Master title style</a:t>
            </a:r>
          </a:p>
        </p:txBody>
      </p:sp>
      <p:sp>
        <p:nvSpPr>
          <p:cNvPr id="3" name="Content Placeholder 2"/>
          <p:cNvSpPr>
            <a:spLocks noGrp="1"/>
          </p:cNvSpPr>
          <p:nvPr>
            <p:ph sz="half" idx="1"/>
          </p:nvPr>
        </p:nvSpPr>
        <p:spPr>
          <a:xfrm>
            <a:off x="628269" y="1748751"/>
            <a:ext cx="5423899" cy="4123112"/>
          </a:xfrm>
        </p:spPr>
        <p:txBody>
          <a:bodyPr/>
          <a:lstStyle>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748751"/>
            <a:ext cx="5417049" cy="4123112"/>
          </a:xfrm>
        </p:spPr>
        <p:txBody>
          <a:bodyPr/>
          <a:lstStyle>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CEF62-8D71-4AF5-A23C-FC23491EB5BC}" type="datetime1">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305922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9" y="358124"/>
            <a:ext cx="10921746" cy="911083"/>
          </a:xfrm>
        </p:spPr>
        <p:txBody>
          <a:bodyPr/>
          <a:lstStyle>
            <a:lvl1pPr>
              <a:defRPr>
                <a:solidFill>
                  <a:srgbClr val="002060"/>
                </a:solidFill>
                <a:latin typeface="+mn-lt"/>
              </a:defRPr>
            </a:lvl1pPr>
          </a:lstStyle>
          <a:p>
            <a:r>
              <a:rPr lang="en-US"/>
              <a:t>Click to edit Master title style</a:t>
            </a:r>
          </a:p>
        </p:txBody>
      </p:sp>
      <p:sp>
        <p:nvSpPr>
          <p:cNvPr id="3" name="Text Placeholder 2"/>
          <p:cNvSpPr>
            <a:spLocks noGrp="1"/>
          </p:cNvSpPr>
          <p:nvPr>
            <p:ph type="body" idx="1"/>
          </p:nvPr>
        </p:nvSpPr>
        <p:spPr>
          <a:xfrm>
            <a:off x="636998" y="1759381"/>
            <a:ext cx="5360578" cy="717372"/>
          </a:xfrm>
        </p:spPr>
        <p:txBody>
          <a:bodyPr anchor="b">
            <a:normAutofit/>
          </a:bodyPr>
          <a:lstStyle>
            <a:lvl1pPr marL="0" indent="0">
              <a:buNone/>
              <a:defRPr sz="28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6998" y="2476753"/>
            <a:ext cx="5360578" cy="3556678"/>
          </a:xfrm>
        </p:spPr>
        <p:txBody>
          <a:bodyPr/>
          <a:lstStyle>
            <a:lvl1pPr>
              <a:defRPr sz="2400">
                <a:solidFill>
                  <a:schemeClr val="accent1">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759381"/>
            <a:ext cx="5406774" cy="717372"/>
          </a:xfrm>
        </p:spPr>
        <p:txBody>
          <a:bodyPr anchor="b">
            <a:normAutofit/>
          </a:bodyPr>
          <a:lstStyle>
            <a:lvl1pPr marL="0" indent="0">
              <a:buNone/>
              <a:defRPr sz="28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76753"/>
            <a:ext cx="5406774" cy="3556678"/>
          </a:xfrm>
        </p:spPr>
        <p:txBody>
          <a:bodyPr/>
          <a:lstStyle>
            <a:lvl1pPr>
              <a:defRPr sz="2400">
                <a:solidFill>
                  <a:schemeClr val="accent1">
                    <a:lumMod val="75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7BD8D2-2563-4420-AB84-D0AC0018E06E}" type="datetime1">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416322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039" y="356616"/>
            <a:ext cx="10941977"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6997" y="1747880"/>
            <a:ext cx="10941977" cy="40775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8056" y="6253732"/>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8AAACF4-464C-4F3C-B35F-026D755FA370}" type="datetime1">
              <a:rPr lang="en-US" smtClean="0"/>
              <a:pPr/>
              <a:t>3/16/2026</a:t>
            </a:fld>
            <a:endParaRPr lang="en-US"/>
          </a:p>
        </p:txBody>
      </p:sp>
      <p:sp>
        <p:nvSpPr>
          <p:cNvPr id="5" name="Footer Placeholder 4"/>
          <p:cNvSpPr>
            <a:spLocks noGrp="1"/>
          </p:cNvSpPr>
          <p:nvPr>
            <p:ph type="ftr" sz="quarter" idx="3"/>
          </p:nvPr>
        </p:nvSpPr>
        <p:spPr>
          <a:xfrm>
            <a:off x="4038600" y="6253732"/>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01937" y="6253732"/>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DE4F56C-B10B-4C3B-92EE-68C194A72F7D}" type="slidenum">
              <a:rPr lang="en-US" smtClean="0"/>
              <a:pPr/>
              <a:t>‹#›</a:t>
            </a:fld>
            <a:endParaRPr lang="en-US"/>
          </a:p>
        </p:txBody>
      </p:sp>
    </p:spTree>
    <p:extLst>
      <p:ext uri="{BB962C8B-B14F-4D97-AF65-F5344CB8AC3E}">
        <p14:creationId xmlns:p14="http://schemas.microsoft.com/office/powerpoint/2010/main" val="3889189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2" r:id="rId4"/>
    <p:sldLayoutId id="2147483669" r:id="rId5"/>
    <p:sldLayoutId id="2147483670" r:id="rId6"/>
    <p:sldLayoutId id="2147483651" r:id="rId7"/>
    <p:sldLayoutId id="2147483652" r:id="rId8"/>
    <p:sldLayoutId id="2147483653" r:id="rId9"/>
    <p:sldLayoutId id="2147483677" r:id="rId10"/>
    <p:sldLayoutId id="2147483654" r:id="rId11"/>
    <p:sldLayoutId id="2147483655" r:id="rId12"/>
    <p:sldLayoutId id="2147483673" r:id="rId13"/>
    <p:sldLayoutId id="2147483659" r:id="rId14"/>
    <p:sldLayoutId id="2147483656" r:id="rId15"/>
    <p:sldLayoutId id="2147483657" r:id="rId16"/>
    <p:sldLayoutId id="2147483658" r:id="rId17"/>
    <p:sldLayoutId id="2147483668" r:id="rId18"/>
    <p:sldLayoutId id="2147483661" r:id="rId19"/>
    <p:sldLayoutId id="2147483671" r:id="rId20"/>
    <p:sldLayoutId id="2147483667" r:id="rId21"/>
    <p:sldLayoutId id="2147483663" r:id="rId22"/>
    <p:sldLayoutId id="2147483675" r:id="rId23"/>
    <p:sldLayoutId id="2147483665" r:id="rId24"/>
    <p:sldLayoutId id="2147483678" r:id="rId25"/>
    <p:sldLayoutId id="2147483679" r:id="rId26"/>
  </p:sldLayoutIdLst>
  <p:hf hdr="0"/>
  <p:txStyles>
    <p:title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15.svg"/><Relationship Id="rId4" Type="http://schemas.openxmlformats.org/officeDocument/2006/relationships/image" Target="../media/image26.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15.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8.pn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6.png"/><Relationship Id="rId4" Type="http://schemas.openxmlformats.org/officeDocument/2006/relationships/image" Target="../media/image55.jpe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0068" y="2190461"/>
            <a:ext cx="11186808" cy="903287"/>
          </a:xfrm>
        </p:spPr>
        <p:txBody>
          <a:bodyPr/>
          <a:lstStyle/>
          <a:p>
            <a:r>
              <a:rPr lang="en-US" sz="4800" dirty="0"/>
              <a:t>DESSA Training Part D:</a:t>
            </a:r>
          </a:p>
          <a:p>
            <a:r>
              <a:rPr lang="en-US" b="0" dirty="0"/>
              <a:t>Progress Monitoring Reports and Features</a:t>
            </a:r>
          </a:p>
          <a:p>
            <a:r>
              <a:rPr lang="en-US" b="0" dirty="0"/>
              <a:t>Analyze and Interpret Results</a:t>
            </a:r>
          </a:p>
          <a:p>
            <a:r>
              <a:rPr lang="en-US" b="0" dirty="0"/>
              <a:t>Strategies for Supporting Instructional Staff</a:t>
            </a:r>
            <a:endParaRPr lang="en-US" sz="4400" b="0" dirty="0"/>
          </a:p>
        </p:txBody>
      </p:sp>
      <p:sp>
        <p:nvSpPr>
          <p:cNvPr id="7" name="Text Placeholder 6">
            <a:extLst>
              <a:ext uri="{FF2B5EF4-FFF2-40B4-BE49-F238E27FC236}">
                <a16:creationId xmlns:a16="http://schemas.microsoft.com/office/drawing/2014/main" id="{BB84CE28-905B-4CCF-9293-2326E20783EA}"/>
              </a:ext>
            </a:extLst>
          </p:cNvPr>
          <p:cNvSpPr>
            <a:spLocks noGrp="1"/>
          </p:cNvSpPr>
          <p:nvPr>
            <p:ph type="body" sz="quarter" idx="11"/>
          </p:nvPr>
        </p:nvSpPr>
        <p:spPr>
          <a:xfrm>
            <a:off x="1996941" y="5558750"/>
            <a:ext cx="8224058" cy="1099225"/>
          </a:xfrm>
        </p:spPr>
        <p:txBody>
          <a:bodyPr/>
          <a:lstStyle/>
          <a:p>
            <a:r>
              <a:rPr lang="en-US" dirty="0"/>
              <a:t>Audience: Train the Trainer</a:t>
            </a:r>
          </a:p>
        </p:txBody>
      </p:sp>
    </p:spTree>
    <p:extLst>
      <p:ext uri="{BB962C8B-B14F-4D97-AF65-F5344CB8AC3E}">
        <p14:creationId xmlns:p14="http://schemas.microsoft.com/office/powerpoint/2010/main" val="105496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92A9F-678B-F03F-0893-D5B89D6CC06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FCE98386-A2F3-3550-F1AF-72547602ACE2}"/>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366B79C-AAE1-EB1D-6FE9-B767DEA4ABE1}"/>
              </a:ext>
            </a:extLst>
          </p:cNvPr>
          <p:cNvSpPr/>
          <p:nvPr/>
        </p:nvSpPr>
        <p:spPr>
          <a:xfrm>
            <a:off x="957287" y="5325582"/>
            <a:ext cx="10277425" cy="610265"/>
          </a:xfrm>
          <a:prstGeom prst="rect">
            <a:avLst/>
          </a:prstGeom>
          <a:solidFill>
            <a:srgbClr val="00325E"/>
          </a:solidFill>
          <a:ln w="57150">
            <a:solidFill>
              <a:srgbClr val="0032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1AF37-DF0D-661A-5CD8-7063D7BA81C5}"/>
              </a:ext>
            </a:extLst>
          </p:cNvPr>
          <p:cNvSpPr>
            <a:spLocks noGrp="1"/>
          </p:cNvSpPr>
          <p:nvPr>
            <p:ph type="title"/>
          </p:nvPr>
        </p:nvSpPr>
        <p:spPr>
          <a:xfrm>
            <a:off x="635489" y="171140"/>
            <a:ext cx="10921019" cy="914400"/>
          </a:xfrm>
        </p:spPr>
        <p:txBody>
          <a:bodyPr/>
          <a:lstStyle/>
          <a:p>
            <a:pPr algn="ctr"/>
            <a:r>
              <a:rPr lang="en-US" b="1" dirty="0"/>
              <a:t>Progress Monitoring: </a:t>
            </a:r>
            <a:r>
              <a:rPr lang="en-US" b="1" dirty="0">
                <a:solidFill>
                  <a:schemeClr val="accent1"/>
                </a:solidFill>
              </a:rPr>
              <a:t>DESSA Forms</a:t>
            </a:r>
          </a:p>
        </p:txBody>
      </p:sp>
      <p:grpSp>
        <p:nvGrpSpPr>
          <p:cNvPr id="23" name="Group 22">
            <a:extLst>
              <a:ext uri="{FF2B5EF4-FFF2-40B4-BE49-F238E27FC236}">
                <a16:creationId xmlns:a16="http://schemas.microsoft.com/office/drawing/2014/main" id="{74F5F0A2-A23C-0C1C-5E8D-B1C67B14E1C8}"/>
              </a:ext>
            </a:extLst>
          </p:cNvPr>
          <p:cNvGrpSpPr/>
          <p:nvPr/>
        </p:nvGrpSpPr>
        <p:grpSpPr>
          <a:xfrm>
            <a:off x="957287" y="1194732"/>
            <a:ext cx="10277425" cy="4130850"/>
            <a:chOff x="953492" y="1635939"/>
            <a:chExt cx="10277425" cy="4351568"/>
          </a:xfrm>
        </p:grpSpPr>
        <p:sp>
          <p:nvSpPr>
            <p:cNvPr id="7" name="Rectangle 6">
              <a:extLst>
                <a:ext uri="{FF2B5EF4-FFF2-40B4-BE49-F238E27FC236}">
                  <a16:creationId xmlns:a16="http://schemas.microsoft.com/office/drawing/2014/main" id="{397CF354-4528-5252-0CBB-0800D7764F23}"/>
                </a:ext>
              </a:extLst>
            </p:cNvPr>
            <p:cNvSpPr/>
            <p:nvPr/>
          </p:nvSpPr>
          <p:spPr>
            <a:xfrm>
              <a:off x="953492" y="1635939"/>
              <a:ext cx="10277425" cy="4351568"/>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8AC491B-AFDE-9982-E5B6-EC5F55EE571A}"/>
                </a:ext>
              </a:extLst>
            </p:cNvPr>
            <p:cNvCxnSpPr>
              <a:cxnSpLocks/>
            </p:cNvCxnSpPr>
            <p:nvPr/>
          </p:nvCxnSpPr>
          <p:spPr>
            <a:xfrm>
              <a:off x="5195058" y="1635939"/>
              <a:ext cx="0" cy="435156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 name="Content Placeholder 5">
            <a:extLst>
              <a:ext uri="{FF2B5EF4-FFF2-40B4-BE49-F238E27FC236}">
                <a16:creationId xmlns:a16="http://schemas.microsoft.com/office/drawing/2014/main" id="{1134697A-D7FE-19D3-8FF3-49DF06B5981B}"/>
              </a:ext>
            </a:extLst>
          </p:cNvPr>
          <p:cNvSpPr>
            <a:spLocks noGrp="1"/>
          </p:cNvSpPr>
          <p:nvPr>
            <p:ph idx="13"/>
          </p:nvPr>
        </p:nvSpPr>
        <p:spPr>
          <a:xfrm>
            <a:off x="1346571" y="2043097"/>
            <a:ext cx="3624936" cy="3104480"/>
          </a:xfrm>
        </p:spPr>
        <p:txBody>
          <a:bodyPr>
            <a:normAutofit fontScale="85000" lnSpcReduction="10000"/>
          </a:bodyPr>
          <a:lstStyle/>
          <a:p>
            <a:r>
              <a:rPr lang="en-US" dirty="0"/>
              <a:t>Screening tool</a:t>
            </a:r>
          </a:p>
          <a:p>
            <a:r>
              <a:rPr lang="en-US" dirty="0"/>
              <a:t>Four unique forms</a:t>
            </a:r>
          </a:p>
          <a:p>
            <a:pPr lvl="1"/>
            <a:r>
              <a:rPr lang="en-US" dirty="0"/>
              <a:t>DESSA 2 mini Form A</a:t>
            </a:r>
          </a:p>
          <a:p>
            <a:pPr lvl="1"/>
            <a:r>
              <a:rPr lang="en-US" dirty="0"/>
              <a:t>DESSA 2 mini Form B</a:t>
            </a:r>
          </a:p>
          <a:p>
            <a:pPr lvl="1"/>
            <a:r>
              <a:rPr lang="en-US" dirty="0"/>
              <a:t>DESSA 2 mini Form C</a:t>
            </a:r>
          </a:p>
          <a:p>
            <a:pPr lvl="1"/>
            <a:r>
              <a:rPr lang="en-US" dirty="0"/>
              <a:t>DESSA 2 mini Form D</a:t>
            </a:r>
          </a:p>
          <a:p>
            <a:r>
              <a:rPr lang="en-US" dirty="0"/>
              <a:t>Score provides a measure of overall competence</a:t>
            </a:r>
          </a:p>
          <a:p>
            <a:endParaRPr lang="en-US" dirty="0"/>
          </a:p>
        </p:txBody>
      </p:sp>
      <p:sp>
        <p:nvSpPr>
          <p:cNvPr id="14" name="Content Placeholder 5">
            <a:extLst>
              <a:ext uri="{FF2B5EF4-FFF2-40B4-BE49-F238E27FC236}">
                <a16:creationId xmlns:a16="http://schemas.microsoft.com/office/drawing/2014/main" id="{78A64FB0-FF51-956E-A5E5-2028B6EB4BC2}"/>
              </a:ext>
            </a:extLst>
          </p:cNvPr>
          <p:cNvSpPr txBox="1">
            <a:spLocks/>
          </p:cNvSpPr>
          <p:nvPr/>
        </p:nvSpPr>
        <p:spPr>
          <a:xfrm>
            <a:off x="1203451" y="1338403"/>
            <a:ext cx="3624936" cy="14093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DESSA mini</a:t>
            </a:r>
          </a:p>
        </p:txBody>
      </p:sp>
      <p:sp>
        <p:nvSpPr>
          <p:cNvPr id="15" name="Content Placeholder 5">
            <a:extLst>
              <a:ext uri="{FF2B5EF4-FFF2-40B4-BE49-F238E27FC236}">
                <a16:creationId xmlns:a16="http://schemas.microsoft.com/office/drawing/2014/main" id="{2857F4CA-7A76-2D5D-8570-C9D88FBA8A03}"/>
              </a:ext>
            </a:extLst>
          </p:cNvPr>
          <p:cNvSpPr txBox="1">
            <a:spLocks/>
          </p:cNvSpPr>
          <p:nvPr/>
        </p:nvSpPr>
        <p:spPr>
          <a:xfrm>
            <a:off x="6242086" y="1291120"/>
            <a:ext cx="3624936" cy="14093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DESSA 2</a:t>
            </a:r>
          </a:p>
        </p:txBody>
      </p:sp>
      <p:sp>
        <p:nvSpPr>
          <p:cNvPr id="16" name="Content Placeholder 5">
            <a:extLst>
              <a:ext uri="{FF2B5EF4-FFF2-40B4-BE49-F238E27FC236}">
                <a16:creationId xmlns:a16="http://schemas.microsoft.com/office/drawing/2014/main" id="{CA3481D5-5126-5D46-2EB3-C8839E430493}"/>
              </a:ext>
            </a:extLst>
          </p:cNvPr>
          <p:cNvSpPr txBox="1">
            <a:spLocks/>
          </p:cNvSpPr>
          <p:nvPr/>
        </p:nvSpPr>
        <p:spPr>
          <a:xfrm>
            <a:off x="5576621" y="1804997"/>
            <a:ext cx="4792330" cy="371870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Full assessment</a:t>
            </a:r>
          </a:p>
          <a:p>
            <a:r>
              <a:rPr lang="en-US" sz="2600" dirty="0"/>
              <a:t>Evaluate progress in individual competency areas: </a:t>
            </a:r>
          </a:p>
          <a:p>
            <a:endParaRPr lang="en-US" dirty="0"/>
          </a:p>
          <a:p>
            <a:pPr marL="0" indent="0">
              <a:buNone/>
            </a:pPr>
            <a:endParaRPr lang="en-US" dirty="0"/>
          </a:p>
          <a:p>
            <a:pPr marL="0" indent="0">
              <a:buNone/>
            </a:pPr>
            <a:endParaRPr lang="en-US" dirty="0"/>
          </a:p>
          <a:p>
            <a:r>
              <a:rPr lang="en-US" sz="2600" dirty="0"/>
              <a:t>Overall score and competency area T-scores</a:t>
            </a:r>
          </a:p>
        </p:txBody>
      </p:sp>
      <p:sp>
        <p:nvSpPr>
          <p:cNvPr id="20" name="TextBox 19">
            <a:extLst>
              <a:ext uri="{FF2B5EF4-FFF2-40B4-BE49-F238E27FC236}">
                <a16:creationId xmlns:a16="http://schemas.microsoft.com/office/drawing/2014/main" id="{3557C01F-2F7D-3448-AE78-FD35C1A68CBC}"/>
              </a:ext>
            </a:extLst>
          </p:cNvPr>
          <p:cNvSpPr txBox="1"/>
          <p:nvPr/>
        </p:nvSpPr>
        <p:spPr>
          <a:xfrm>
            <a:off x="5560362" y="3163482"/>
            <a:ext cx="2363637" cy="1015663"/>
          </a:xfrm>
          <a:prstGeom prst="rect">
            <a:avLst/>
          </a:prstGeom>
          <a:noFill/>
        </p:spPr>
        <p:txBody>
          <a:bodyPr wrap="square" rtlCol="0">
            <a:spAutoFit/>
          </a:bodyPr>
          <a:lstStyle/>
          <a:p>
            <a:r>
              <a:rPr lang="en-US" sz="2000" dirty="0">
                <a:solidFill>
                  <a:schemeClr val="tx1">
                    <a:lumMod val="65000"/>
                    <a:lumOff val="35000"/>
                  </a:schemeClr>
                </a:solidFill>
              </a:rPr>
              <a:t>Optimistic Thinking</a:t>
            </a:r>
          </a:p>
          <a:p>
            <a:r>
              <a:rPr lang="en-US" sz="2000" dirty="0">
                <a:solidFill>
                  <a:schemeClr val="tx1">
                    <a:lumMod val="65000"/>
                    <a:lumOff val="35000"/>
                  </a:schemeClr>
                </a:solidFill>
              </a:rPr>
              <a:t>Self-Awareness</a:t>
            </a:r>
          </a:p>
          <a:p>
            <a:r>
              <a:rPr lang="en-US" sz="2000" dirty="0">
                <a:solidFill>
                  <a:schemeClr val="tx1">
                    <a:lumMod val="65000"/>
                    <a:lumOff val="35000"/>
                  </a:schemeClr>
                </a:solidFill>
              </a:rPr>
              <a:t>Self-Management</a:t>
            </a:r>
          </a:p>
        </p:txBody>
      </p:sp>
      <p:sp>
        <p:nvSpPr>
          <p:cNvPr id="21" name="TextBox 20">
            <a:extLst>
              <a:ext uri="{FF2B5EF4-FFF2-40B4-BE49-F238E27FC236}">
                <a16:creationId xmlns:a16="http://schemas.microsoft.com/office/drawing/2014/main" id="{206D51BC-1BCD-B88C-192F-38CA258E06B8}"/>
              </a:ext>
            </a:extLst>
          </p:cNvPr>
          <p:cNvSpPr txBox="1"/>
          <p:nvPr/>
        </p:nvSpPr>
        <p:spPr>
          <a:xfrm>
            <a:off x="7855249" y="3163481"/>
            <a:ext cx="3297342" cy="1015663"/>
          </a:xfrm>
          <a:prstGeom prst="rect">
            <a:avLst/>
          </a:prstGeom>
          <a:noFill/>
        </p:spPr>
        <p:txBody>
          <a:bodyPr wrap="square" rtlCol="0">
            <a:spAutoFit/>
          </a:bodyPr>
          <a:lstStyle/>
          <a:p>
            <a:r>
              <a:rPr lang="en-US" sz="2000" dirty="0">
                <a:solidFill>
                  <a:schemeClr val="tx1">
                    <a:lumMod val="65000"/>
                    <a:lumOff val="35000"/>
                  </a:schemeClr>
                </a:solidFill>
              </a:rPr>
              <a:t>Social Awareness</a:t>
            </a:r>
          </a:p>
          <a:p>
            <a:r>
              <a:rPr lang="en-US" sz="2000" dirty="0">
                <a:solidFill>
                  <a:schemeClr val="tx1">
                    <a:lumMod val="65000"/>
                    <a:lumOff val="35000"/>
                  </a:schemeClr>
                </a:solidFill>
              </a:rPr>
              <a:t>Relationship Skills </a:t>
            </a:r>
          </a:p>
          <a:p>
            <a:r>
              <a:rPr lang="en-US" sz="2000" dirty="0">
                <a:solidFill>
                  <a:schemeClr val="tx1">
                    <a:lumMod val="65000"/>
                    <a:lumOff val="35000"/>
                  </a:schemeClr>
                </a:solidFill>
              </a:rPr>
              <a:t>Responsible Decision Making</a:t>
            </a:r>
          </a:p>
        </p:txBody>
      </p:sp>
      <p:sp>
        <p:nvSpPr>
          <p:cNvPr id="24" name="Content Placeholder 5">
            <a:extLst>
              <a:ext uri="{FF2B5EF4-FFF2-40B4-BE49-F238E27FC236}">
                <a16:creationId xmlns:a16="http://schemas.microsoft.com/office/drawing/2014/main" id="{B28AB145-8C8D-BB57-10DE-4B64C49A1BDE}"/>
              </a:ext>
            </a:extLst>
          </p:cNvPr>
          <p:cNvSpPr txBox="1">
            <a:spLocks/>
          </p:cNvSpPr>
          <p:nvPr/>
        </p:nvSpPr>
        <p:spPr>
          <a:xfrm>
            <a:off x="1989264" y="5448613"/>
            <a:ext cx="8505643" cy="14093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Ratings separated by a minimum of four weeks</a:t>
            </a:r>
          </a:p>
        </p:txBody>
      </p:sp>
    </p:spTree>
    <p:extLst>
      <p:ext uri="{BB962C8B-B14F-4D97-AF65-F5344CB8AC3E}">
        <p14:creationId xmlns:p14="http://schemas.microsoft.com/office/powerpoint/2010/main" val="8011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118BE-B24F-201E-D501-36BA9BC74C1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66628BC-A76A-DBD0-8201-0394F990EFE7}"/>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AD269-94E5-35E6-3A2A-3FF369BF23AE}"/>
              </a:ext>
            </a:extLst>
          </p:cNvPr>
          <p:cNvSpPr>
            <a:spLocks noGrp="1"/>
          </p:cNvSpPr>
          <p:nvPr>
            <p:ph type="title"/>
          </p:nvPr>
        </p:nvSpPr>
        <p:spPr>
          <a:xfrm>
            <a:off x="-218536" y="18168"/>
            <a:ext cx="12560059" cy="914400"/>
          </a:xfrm>
        </p:spPr>
        <p:txBody>
          <a:bodyPr>
            <a:normAutofit/>
          </a:bodyPr>
          <a:lstStyle/>
          <a:p>
            <a:pPr algn="ctr"/>
            <a:r>
              <a:rPr lang="en-US" sz="3600" b="1" dirty="0"/>
              <a:t>Completing a Rating Outside of a Scheduled Rating Window</a:t>
            </a:r>
          </a:p>
        </p:txBody>
      </p:sp>
      <p:pic>
        <p:nvPicPr>
          <p:cNvPr id="9" name="Picture 8">
            <a:extLst>
              <a:ext uri="{FF2B5EF4-FFF2-40B4-BE49-F238E27FC236}">
                <a16:creationId xmlns:a16="http://schemas.microsoft.com/office/drawing/2014/main" id="{A86B24DA-7A19-3C5D-CAE2-8B87EA59BDD2}"/>
              </a:ext>
            </a:extLst>
          </p:cNvPr>
          <p:cNvPicPr>
            <a:picLocks noChangeAspect="1"/>
          </p:cNvPicPr>
          <p:nvPr/>
        </p:nvPicPr>
        <p:blipFill>
          <a:blip r:embed="rId3"/>
          <a:srcRect b="7672"/>
          <a:stretch/>
        </p:blipFill>
        <p:spPr>
          <a:xfrm>
            <a:off x="666371" y="1022794"/>
            <a:ext cx="10859258" cy="4777905"/>
          </a:xfrm>
          <a:prstGeom prst="rect">
            <a:avLst/>
          </a:prstGeom>
          <a:ln w="15875">
            <a:solidFill>
              <a:schemeClr val="bg1">
                <a:lumMod val="50000"/>
              </a:schemeClr>
            </a:solidFill>
          </a:ln>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2C7C7EC0-41A2-24BC-FA34-4CC422C626AC}"/>
              </a:ext>
            </a:extLst>
          </p:cNvPr>
          <p:cNvSpPr/>
          <p:nvPr/>
        </p:nvSpPr>
        <p:spPr>
          <a:xfrm>
            <a:off x="2656937" y="1057301"/>
            <a:ext cx="862640" cy="426444"/>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ursor with solid fill">
            <a:extLst>
              <a:ext uri="{FF2B5EF4-FFF2-40B4-BE49-F238E27FC236}">
                <a16:creationId xmlns:a16="http://schemas.microsoft.com/office/drawing/2014/main" id="{4CFF18CA-85D7-AE58-3FAC-CF52F2657D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186239">
            <a:off x="6129107" y="2108600"/>
            <a:ext cx="673847" cy="673847"/>
          </a:xfrm>
          <a:prstGeom prst="rect">
            <a:avLst/>
          </a:prstGeom>
        </p:spPr>
      </p:pic>
      <p:sp>
        <p:nvSpPr>
          <p:cNvPr id="15" name="Rectangle 14">
            <a:extLst>
              <a:ext uri="{FF2B5EF4-FFF2-40B4-BE49-F238E27FC236}">
                <a16:creationId xmlns:a16="http://schemas.microsoft.com/office/drawing/2014/main" id="{6C4D0611-ECAB-8C2A-8CD6-44394B6CB74D}"/>
              </a:ext>
            </a:extLst>
          </p:cNvPr>
          <p:cNvSpPr/>
          <p:nvPr/>
        </p:nvSpPr>
        <p:spPr>
          <a:xfrm>
            <a:off x="3041452" y="4460738"/>
            <a:ext cx="8280436" cy="1342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55DD640-01EF-A1EC-2887-BBEA785614B1}"/>
              </a:ext>
            </a:extLst>
          </p:cNvPr>
          <p:cNvSpPr/>
          <p:nvPr/>
        </p:nvSpPr>
        <p:spPr>
          <a:xfrm>
            <a:off x="3067654" y="2325388"/>
            <a:ext cx="862640" cy="158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C6CDD8E-F0EE-ED70-D402-B9F2E2E2074F}"/>
              </a:ext>
            </a:extLst>
          </p:cNvPr>
          <p:cNvPicPr>
            <a:picLocks noChangeAspect="1"/>
          </p:cNvPicPr>
          <p:nvPr/>
        </p:nvPicPr>
        <p:blipFill>
          <a:blip r:embed="rId6"/>
          <a:stretch>
            <a:fillRect/>
          </a:stretch>
        </p:blipFill>
        <p:spPr>
          <a:xfrm>
            <a:off x="3104904" y="2325388"/>
            <a:ext cx="1168460" cy="158758"/>
          </a:xfrm>
          <a:prstGeom prst="rect">
            <a:avLst/>
          </a:prstGeom>
        </p:spPr>
      </p:pic>
      <p:cxnSp>
        <p:nvCxnSpPr>
          <p:cNvPr id="22" name="Straight Connector 21">
            <a:extLst>
              <a:ext uri="{FF2B5EF4-FFF2-40B4-BE49-F238E27FC236}">
                <a16:creationId xmlns:a16="http://schemas.microsoft.com/office/drawing/2014/main" id="{19F9B3AF-9803-9BDD-0068-7592E0841C98}"/>
              </a:ext>
            </a:extLst>
          </p:cNvPr>
          <p:cNvCxnSpPr>
            <a:cxnSpLocks/>
          </p:cNvCxnSpPr>
          <p:nvPr/>
        </p:nvCxnSpPr>
        <p:spPr>
          <a:xfrm>
            <a:off x="7988968" y="2367829"/>
            <a:ext cx="497306" cy="227149"/>
          </a:xfrm>
          <a:prstGeom prst="line">
            <a:avLst/>
          </a:prstGeom>
          <a:ln w="38100">
            <a:solidFill>
              <a:srgbClr val="FF612F"/>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583E90D7-E894-422F-2DDC-0C0D256185A9}"/>
              </a:ext>
            </a:extLst>
          </p:cNvPr>
          <p:cNvPicPr>
            <a:picLocks noChangeAspect="1"/>
          </p:cNvPicPr>
          <p:nvPr/>
        </p:nvPicPr>
        <p:blipFill>
          <a:blip r:embed="rId7"/>
          <a:stretch>
            <a:fillRect/>
          </a:stretch>
        </p:blipFill>
        <p:spPr>
          <a:xfrm>
            <a:off x="7492771" y="2587491"/>
            <a:ext cx="4345224" cy="265644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D0ACB2E5-C036-6382-9CF2-746EA57DF5BB}"/>
              </a:ext>
            </a:extLst>
          </p:cNvPr>
          <p:cNvSpPr txBox="1"/>
          <p:nvPr/>
        </p:nvSpPr>
        <p:spPr>
          <a:xfrm>
            <a:off x="344319" y="5962731"/>
            <a:ext cx="11744275" cy="738664"/>
          </a:xfrm>
          <a:prstGeom prst="rect">
            <a:avLst/>
          </a:prstGeom>
          <a:noFill/>
        </p:spPr>
        <p:txBody>
          <a:bodyPr wrap="square" rtlCol="0">
            <a:spAutoFit/>
          </a:bodyPr>
          <a:lstStyle/>
          <a:p>
            <a:pPr algn="ctr"/>
            <a:r>
              <a:rPr lang="en-US" b="1" dirty="0">
                <a:solidFill>
                  <a:srgbClr val="00325E"/>
                </a:solidFill>
                <a:latin typeface="+mj-lt"/>
                <a:cs typeface="Arial" panose="020B0604020202020204" pitchFamily="34" charset="0"/>
              </a:rPr>
              <a:t>Note: </a:t>
            </a:r>
            <a:r>
              <a:rPr lang="en-US" b="0" i="1" dirty="0">
                <a:effectLst/>
                <a:latin typeface="+mj-lt"/>
              </a:rPr>
              <a:t>Refer to your DoWEA leadership for specific implementation details</a:t>
            </a:r>
            <a:r>
              <a:rPr lang="en-US" b="0" i="1" dirty="0">
                <a:effectLst/>
              </a:rPr>
              <a:t> </a:t>
            </a:r>
          </a:p>
          <a:p>
            <a:pPr algn="ctr"/>
            <a:endParaRPr lang="en-US" sz="2400" dirty="0">
              <a:solidFill>
                <a:srgbClr val="20252E"/>
              </a:solidFill>
              <a:latin typeface="+mj-lt"/>
              <a:cs typeface="Arial" panose="020B0604020202020204" pitchFamily="34" charset="0"/>
            </a:endParaRPr>
          </a:p>
        </p:txBody>
      </p:sp>
    </p:spTree>
    <p:extLst>
      <p:ext uri="{BB962C8B-B14F-4D97-AF65-F5344CB8AC3E}">
        <p14:creationId xmlns:p14="http://schemas.microsoft.com/office/powerpoint/2010/main" val="362651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4C8B-8068-9DB9-9D93-5E88711713D3}"/>
              </a:ext>
            </a:extLst>
          </p:cNvPr>
          <p:cNvSpPr>
            <a:spLocks noGrp="1"/>
          </p:cNvSpPr>
          <p:nvPr>
            <p:ph type="title"/>
          </p:nvPr>
        </p:nvSpPr>
        <p:spPr>
          <a:xfrm>
            <a:off x="635488" y="23786"/>
            <a:ext cx="10921019" cy="914400"/>
          </a:xfrm>
        </p:spPr>
        <p:txBody>
          <a:bodyPr/>
          <a:lstStyle/>
          <a:p>
            <a:pPr algn="ctr"/>
            <a:r>
              <a:rPr lang="en-US" b="1" dirty="0"/>
              <a:t>Progress Monitoring: </a:t>
            </a:r>
            <a:r>
              <a:rPr lang="en-US" b="1" dirty="0">
                <a:solidFill>
                  <a:schemeClr val="accent1"/>
                </a:solidFill>
              </a:rPr>
              <a:t>DESSA Results</a:t>
            </a:r>
          </a:p>
        </p:txBody>
      </p:sp>
      <p:grpSp>
        <p:nvGrpSpPr>
          <p:cNvPr id="10" name="Group 9" descr="Visual of the DESSA descriptive range categories and the corresponding t-score ranges. ">
            <a:extLst>
              <a:ext uri="{FF2B5EF4-FFF2-40B4-BE49-F238E27FC236}">
                <a16:creationId xmlns:a16="http://schemas.microsoft.com/office/drawing/2014/main" id="{6DDB1CFD-FB4B-FA33-8D79-465E339E84CE}"/>
              </a:ext>
            </a:extLst>
          </p:cNvPr>
          <p:cNvGrpSpPr/>
          <p:nvPr/>
        </p:nvGrpSpPr>
        <p:grpSpPr>
          <a:xfrm>
            <a:off x="418056" y="938186"/>
            <a:ext cx="11556510" cy="2870390"/>
            <a:chOff x="0" y="1303311"/>
            <a:chExt cx="12192000" cy="3044532"/>
          </a:xfrm>
        </p:grpSpPr>
        <p:pic>
          <p:nvPicPr>
            <p:cNvPr id="4" name="Picture 3" descr="A diagram of a description&#10;&#10;Description automatically generated with medium confidence">
              <a:extLst>
                <a:ext uri="{FF2B5EF4-FFF2-40B4-BE49-F238E27FC236}">
                  <a16:creationId xmlns:a16="http://schemas.microsoft.com/office/drawing/2014/main" id="{3486E092-DE70-CB26-393E-CF435E2EC53C}"/>
                </a:ext>
              </a:extLst>
            </p:cNvPr>
            <p:cNvPicPr>
              <a:picLocks noChangeAspect="1"/>
            </p:cNvPicPr>
            <p:nvPr/>
          </p:nvPicPr>
          <p:blipFill>
            <a:blip r:embed="rId3"/>
            <a:stretch>
              <a:fillRect/>
            </a:stretch>
          </p:blipFill>
          <p:spPr>
            <a:xfrm>
              <a:off x="0" y="1303311"/>
              <a:ext cx="12192000" cy="3044532"/>
            </a:xfrm>
            <a:prstGeom prst="rect">
              <a:avLst/>
            </a:prstGeom>
          </p:spPr>
        </p:pic>
        <p:sp>
          <p:nvSpPr>
            <p:cNvPr id="7" name="TextBox 6">
              <a:extLst>
                <a:ext uri="{FF2B5EF4-FFF2-40B4-BE49-F238E27FC236}">
                  <a16:creationId xmlns:a16="http://schemas.microsoft.com/office/drawing/2014/main" id="{CC132993-8623-19ED-B79E-55C1738B0655}"/>
                </a:ext>
              </a:extLst>
            </p:cNvPr>
            <p:cNvSpPr txBox="1"/>
            <p:nvPr/>
          </p:nvSpPr>
          <p:spPr>
            <a:xfrm>
              <a:off x="904315" y="2969784"/>
              <a:ext cx="1770681" cy="830997"/>
            </a:xfrm>
            <a:prstGeom prst="rect">
              <a:avLst/>
            </a:prstGeom>
            <a:noFill/>
          </p:spPr>
          <p:txBody>
            <a:bodyPr wrap="square">
              <a:spAutoFit/>
            </a:bodyPr>
            <a:lstStyle/>
            <a:p>
              <a:pPr algn="ctr"/>
              <a:r>
                <a:rPr lang="en-US" sz="2400" b="1" dirty="0">
                  <a:latin typeface="+mj-lt"/>
                </a:rPr>
                <a:t>T-Scores: </a:t>
              </a:r>
            </a:p>
            <a:p>
              <a:pPr algn="ctr"/>
              <a:r>
                <a:rPr lang="en-US" sz="2400" b="1" dirty="0">
                  <a:latin typeface="+mj-lt"/>
                </a:rPr>
                <a:t>28-40</a:t>
              </a:r>
              <a:endParaRPr lang="en-US" sz="2000" b="1" dirty="0">
                <a:latin typeface="+mj-lt"/>
              </a:endParaRPr>
            </a:p>
          </p:txBody>
        </p:sp>
        <p:sp>
          <p:nvSpPr>
            <p:cNvPr id="9" name="TextBox 8">
              <a:extLst>
                <a:ext uri="{FF2B5EF4-FFF2-40B4-BE49-F238E27FC236}">
                  <a16:creationId xmlns:a16="http://schemas.microsoft.com/office/drawing/2014/main" id="{AEAD35C1-5834-5B92-B47B-B4666445D367}"/>
                </a:ext>
              </a:extLst>
            </p:cNvPr>
            <p:cNvSpPr txBox="1"/>
            <p:nvPr/>
          </p:nvSpPr>
          <p:spPr>
            <a:xfrm>
              <a:off x="5210658" y="2952531"/>
              <a:ext cx="1770681" cy="830997"/>
            </a:xfrm>
            <a:prstGeom prst="rect">
              <a:avLst/>
            </a:prstGeom>
            <a:noFill/>
          </p:spPr>
          <p:txBody>
            <a:bodyPr wrap="square">
              <a:spAutoFit/>
            </a:bodyPr>
            <a:lstStyle/>
            <a:p>
              <a:pPr algn="ctr"/>
              <a:r>
                <a:rPr lang="en-US" sz="2400" b="1" dirty="0">
                  <a:latin typeface="+mj-lt"/>
                </a:rPr>
                <a:t>T-Scores: </a:t>
              </a:r>
            </a:p>
            <a:p>
              <a:pPr algn="ctr"/>
              <a:r>
                <a:rPr lang="en-US" sz="2400" b="1" dirty="0">
                  <a:latin typeface="+mj-lt"/>
                </a:rPr>
                <a:t>41-59</a:t>
              </a:r>
              <a:endParaRPr lang="en-US" sz="2000" b="1" dirty="0">
                <a:latin typeface="+mj-lt"/>
              </a:endParaRPr>
            </a:p>
          </p:txBody>
        </p:sp>
        <p:sp>
          <p:nvSpPr>
            <p:cNvPr id="11" name="TextBox 10">
              <a:extLst>
                <a:ext uri="{FF2B5EF4-FFF2-40B4-BE49-F238E27FC236}">
                  <a16:creationId xmlns:a16="http://schemas.microsoft.com/office/drawing/2014/main" id="{B16E4F91-3B08-EF6D-EBF6-933E47A10131}"/>
                </a:ext>
              </a:extLst>
            </p:cNvPr>
            <p:cNvSpPr txBox="1"/>
            <p:nvPr/>
          </p:nvSpPr>
          <p:spPr>
            <a:xfrm>
              <a:off x="9517001" y="2962327"/>
              <a:ext cx="1770681" cy="830997"/>
            </a:xfrm>
            <a:prstGeom prst="rect">
              <a:avLst/>
            </a:prstGeom>
            <a:noFill/>
          </p:spPr>
          <p:txBody>
            <a:bodyPr wrap="square">
              <a:spAutoFit/>
            </a:bodyPr>
            <a:lstStyle/>
            <a:p>
              <a:pPr algn="ctr"/>
              <a:r>
                <a:rPr lang="en-US" sz="2400" b="1" dirty="0">
                  <a:latin typeface="+mj-lt"/>
                </a:rPr>
                <a:t>T-Scores: </a:t>
              </a:r>
            </a:p>
            <a:p>
              <a:pPr algn="ctr"/>
              <a:r>
                <a:rPr lang="en-US" sz="2400" b="1" dirty="0">
                  <a:latin typeface="+mj-lt"/>
                </a:rPr>
                <a:t>60-72</a:t>
              </a:r>
              <a:endParaRPr lang="en-US" sz="2000" b="1" dirty="0">
                <a:latin typeface="+mj-lt"/>
              </a:endParaRPr>
            </a:p>
          </p:txBody>
        </p:sp>
      </p:grpSp>
      <p:pic>
        <p:nvPicPr>
          <p:cNvPr id="8" name="Picture 7" descr="A diagram of a normal distribution curve.">
            <a:extLst>
              <a:ext uri="{FF2B5EF4-FFF2-40B4-BE49-F238E27FC236}">
                <a16:creationId xmlns:a16="http://schemas.microsoft.com/office/drawing/2014/main" id="{8F67040C-7619-944C-C791-2FB99E96DCBA}"/>
              </a:ext>
            </a:extLst>
          </p:cNvPr>
          <p:cNvPicPr>
            <a:picLocks noChangeAspect="1"/>
          </p:cNvPicPr>
          <p:nvPr/>
        </p:nvPicPr>
        <p:blipFill>
          <a:blip r:embed="rId4"/>
          <a:stretch>
            <a:fillRect/>
          </a:stretch>
        </p:blipFill>
        <p:spPr>
          <a:xfrm>
            <a:off x="2732910" y="3808576"/>
            <a:ext cx="6797374" cy="2445156"/>
          </a:xfrm>
          <a:prstGeom prst="rect">
            <a:avLst/>
          </a:prstGeom>
        </p:spPr>
      </p:pic>
    </p:spTree>
    <p:extLst>
      <p:ext uri="{BB962C8B-B14F-4D97-AF65-F5344CB8AC3E}">
        <p14:creationId xmlns:p14="http://schemas.microsoft.com/office/powerpoint/2010/main" val="255007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59A-C789-72C5-CAC3-FDCCFF67F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6E367-C905-9EB0-694D-6DF058FBF5A9}"/>
              </a:ext>
            </a:extLst>
          </p:cNvPr>
          <p:cNvSpPr>
            <a:spLocks noGrp="1"/>
          </p:cNvSpPr>
          <p:nvPr>
            <p:ph type="title"/>
          </p:nvPr>
        </p:nvSpPr>
        <p:spPr/>
        <p:txBody>
          <a:bodyPr/>
          <a:lstStyle/>
          <a:p>
            <a:pPr algn="ctr"/>
            <a:r>
              <a:rPr lang="en-US" b="1" dirty="0"/>
              <a:t>Progress Monitoring: </a:t>
            </a:r>
            <a:r>
              <a:rPr lang="en-US" b="1" dirty="0">
                <a:solidFill>
                  <a:schemeClr val="accent1"/>
                </a:solidFill>
              </a:rPr>
              <a:t>Positive Change</a:t>
            </a:r>
          </a:p>
        </p:txBody>
      </p:sp>
      <p:pic>
        <p:nvPicPr>
          <p:cNvPr id="10" name="Picture 9">
            <a:extLst>
              <a:ext uri="{FF2B5EF4-FFF2-40B4-BE49-F238E27FC236}">
                <a16:creationId xmlns:a16="http://schemas.microsoft.com/office/drawing/2014/main" id="{B4FD9A86-A2F0-0DE7-DC23-B4CF4F1B59AD}"/>
              </a:ext>
            </a:extLst>
          </p:cNvPr>
          <p:cNvPicPr>
            <a:picLocks noChangeAspect="1"/>
          </p:cNvPicPr>
          <p:nvPr/>
        </p:nvPicPr>
        <p:blipFill>
          <a:blip r:embed="rId3"/>
          <a:stretch>
            <a:fillRect/>
          </a:stretch>
        </p:blipFill>
        <p:spPr>
          <a:xfrm>
            <a:off x="633984" y="1271016"/>
            <a:ext cx="10642307" cy="4111951"/>
          </a:xfrm>
          <a:prstGeom prst="rect">
            <a:avLst/>
          </a:prstGeom>
          <a:ln w="15875">
            <a:solidFill>
              <a:schemeClr val="bg1">
                <a:lumMod val="50000"/>
              </a:schemeClr>
            </a:solidFill>
          </a:ln>
          <a:effectLst>
            <a:outerShdw blurRad="50800" dist="38100" dir="2700000" algn="tl" rotWithShape="0">
              <a:prstClr val="black">
                <a:alpha val="40000"/>
              </a:prstClr>
            </a:outerShdw>
          </a:effectLst>
        </p:spPr>
      </p:pic>
      <p:sp>
        <p:nvSpPr>
          <p:cNvPr id="12" name="Rectangle: Rounded Corners 11">
            <a:extLst>
              <a:ext uri="{FF2B5EF4-FFF2-40B4-BE49-F238E27FC236}">
                <a16:creationId xmlns:a16="http://schemas.microsoft.com/office/drawing/2014/main" id="{3F032F0C-906D-D089-DE77-27EBE1AD7DA1}"/>
              </a:ext>
            </a:extLst>
          </p:cNvPr>
          <p:cNvSpPr/>
          <p:nvPr/>
        </p:nvSpPr>
        <p:spPr>
          <a:xfrm>
            <a:off x="914400" y="1811547"/>
            <a:ext cx="2587925" cy="483079"/>
          </a:xfrm>
          <a:prstGeom prst="roundRect">
            <a:avLst/>
          </a:prstGeom>
          <a:noFill/>
          <a:ln w="381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AE7E80A-8422-7591-53B8-2E5F4FD330C9}"/>
              </a:ext>
            </a:extLst>
          </p:cNvPr>
          <p:cNvSpPr/>
          <p:nvPr/>
        </p:nvSpPr>
        <p:spPr>
          <a:xfrm>
            <a:off x="3935141" y="1811546"/>
            <a:ext cx="2587925" cy="483079"/>
          </a:xfrm>
          <a:prstGeom prst="roundRect">
            <a:avLst/>
          </a:prstGeom>
          <a:noFill/>
          <a:ln w="381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C621D02-2141-2D52-3A86-DED4055C4342}"/>
              </a:ext>
            </a:extLst>
          </p:cNvPr>
          <p:cNvSpPr/>
          <p:nvPr/>
        </p:nvSpPr>
        <p:spPr>
          <a:xfrm>
            <a:off x="7236298" y="1811545"/>
            <a:ext cx="1096819" cy="483079"/>
          </a:xfrm>
          <a:prstGeom prst="roundRect">
            <a:avLst/>
          </a:prstGeom>
          <a:noFill/>
          <a:ln w="381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725A1E-8947-ABBA-8520-FE5B84DDABC6}"/>
              </a:ext>
            </a:extLst>
          </p:cNvPr>
          <p:cNvSpPr txBox="1"/>
          <p:nvPr/>
        </p:nvSpPr>
        <p:spPr>
          <a:xfrm>
            <a:off x="633984" y="5479725"/>
            <a:ext cx="8488907" cy="615553"/>
          </a:xfrm>
          <a:prstGeom prst="rect">
            <a:avLst/>
          </a:prstGeom>
          <a:noFill/>
        </p:spPr>
        <p:txBody>
          <a:bodyPr wrap="square" rtlCol="0">
            <a:spAutoFit/>
          </a:bodyPr>
          <a:lstStyle/>
          <a:p>
            <a:r>
              <a:rPr lang="en-US" sz="1600" b="1" dirty="0">
                <a:solidFill>
                  <a:srgbClr val="00325E"/>
                </a:solidFill>
              </a:rPr>
              <a:t>Note: </a:t>
            </a:r>
            <a:r>
              <a:rPr lang="en-US" sz="1600" dirty="0"/>
              <a:t>The guidance in this table reflects negligible (no change) or positive change in </a:t>
            </a:r>
            <a:r>
              <a:rPr lang="en-US" sz="1600" i="0" dirty="0">
                <a:effectLst/>
              </a:rPr>
              <a:t>T</a:t>
            </a:r>
            <a:r>
              <a:rPr lang="en-US" sz="1600" dirty="0"/>
              <a:t>-scores. </a:t>
            </a:r>
          </a:p>
          <a:p>
            <a:endParaRPr lang="en-US" dirty="0"/>
          </a:p>
        </p:txBody>
      </p:sp>
    </p:spTree>
    <p:extLst>
      <p:ext uri="{BB962C8B-B14F-4D97-AF65-F5344CB8AC3E}">
        <p14:creationId xmlns:p14="http://schemas.microsoft.com/office/powerpoint/2010/main" val="64537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F43C3-333B-78E6-FEB1-94E29734A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85752-C247-04BE-BEDE-13B7C77F1B98}"/>
              </a:ext>
            </a:extLst>
          </p:cNvPr>
          <p:cNvSpPr>
            <a:spLocks noGrp="1"/>
          </p:cNvSpPr>
          <p:nvPr>
            <p:ph type="title"/>
          </p:nvPr>
        </p:nvSpPr>
        <p:spPr/>
        <p:txBody>
          <a:bodyPr/>
          <a:lstStyle/>
          <a:p>
            <a:pPr algn="ctr"/>
            <a:r>
              <a:rPr lang="en-US" b="1" dirty="0"/>
              <a:t>Progress Monitoring: </a:t>
            </a:r>
            <a:r>
              <a:rPr lang="en-US" b="1" dirty="0">
                <a:solidFill>
                  <a:schemeClr val="accent1"/>
                </a:solidFill>
              </a:rPr>
              <a:t>Considerations</a:t>
            </a:r>
          </a:p>
        </p:txBody>
      </p:sp>
      <p:sp>
        <p:nvSpPr>
          <p:cNvPr id="6" name="Content Placeholder 5">
            <a:extLst>
              <a:ext uri="{FF2B5EF4-FFF2-40B4-BE49-F238E27FC236}">
                <a16:creationId xmlns:a16="http://schemas.microsoft.com/office/drawing/2014/main" id="{DB2F7D2B-0F79-D1FE-716F-10C9FD17F01D}"/>
              </a:ext>
            </a:extLst>
          </p:cNvPr>
          <p:cNvSpPr>
            <a:spLocks noGrp="1"/>
          </p:cNvSpPr>
          <p:nvPr>
            <p:ph idx="13"/>
          </p:nvPr>
        </p:nvSpPr>
        <p:spPr>
          <a:xfrm>
            <a:off x="636997" y="1747880"/>
            <a:ext cx="10941977" cy="4118082"/>
          </a:xfrm>
        </p:spPr>
        <p:txBody>
          <a:bodyPr>
            <a:normAutofit lnSpcReduction="10000"/>
          </a:bodyPr>
          <a:lstStyle/>
          <a:p>
            <a:r>
              <a:rPr lang="en-US" dirty="0"/>
              <a:t>Ensure DESSA is added to the existing practices for progress monitoring and student support systems</a:t>
            </a:r>
          </a:p>
          <a:p>
            <a:r>
              <a:rPr lang="en-US" dirty="0"/>
              <a:t>Include other data points, information, and context</a:t>
            </a:r>
          </a:p>
          <a:p>
            <a:r>
              <a:rPr lang="en-US" dirty="0"/>
              <a:t>Approach this process from a strength-based lens, understanding that progress takes time</a:t>
            </a:r>
          </a:p>
          <a:p>
            <a:r>
              <a:rPr lang="en-US" dirty="0"/>
              <a:t>Be mindful of potential score decline</a:t>
            </a:r>
          </a:p>
          <a:p>
            <a:pPr lvl="1"/>
            <a:r>
              <a:rPr lang="en-US" dirty="0"/>
              <a:t>Significant life changes, hardship, traumatic events </a:t>
            </a:r>
          </a:p>
          <a:p>
            <a:pPr lvl="1"/>
            <a:r>
              <a:rPr lang="en-US" dirty="0"/>
              <a:t>Middle-school aged students </a:t>
            </a:r>
            <a:r>
              <a:rPr lang="en-US" b="0" dirty="0"/>
              <a:t>(Soland et al., 2022)</a:t>
            </a:r>
            <a:endParaRPr lang="en-US" dirty="0"/>
          </a:p>
          <a:p>
            <a:pPr lvl="1"/>
            <a:r>
              <a:rPr lang="en-US" dirty="0"/>
              <a:t>Seasonal changes, such as returning to school after the summer </a:t>
            </a:r>
            <a:r>
              <a:rPr lang="en-US" b="0" dirty="0"/>
              <a:t>(e.g., Lee, 2022</a:t>
            </a:r>
            <a:r>
              <a:rPr lang="en-US" dirty="0"/>
              <a:t>)</a:t>
            </a:r>
            <a:r>
              <a:rPr lang="en-US" b="0" dirty="0"/>
              <a:t>  </a:t>
            </a:r>
            <a:endParaRPr lang="en-US" dirty="0"/>
          </a:p>
          <a:p>
            <a:endParaRPr lang="en-US" dirty="0"/>
          </a:p>
          <a:p>
            <a:endParaRPr lang="en-US" dirty="0"/>
          </a:p>
        </p:txBody>
      </p:sp>
    </p:spTree>
    <p:extLst>
      <p:ext uri="{BB962C8B-B14F-4D97-AF65-F5344CB8AC3E}">
        <p14:creationId xmlns:p14="http://schemas.microsoft.com/office/powerpoint/2010/main" val="223664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82131-CCF8-F80A-2402-28B1E6DC37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D44300D-F0E7-803E-631F-D26464DE9BEE}"/>
              </a:ext>
            </a:extLst>
          </p:cNvPr>
          <p:cNvSpPr>
            <a:spLocks noGrp="1"/>
          </p:cNvSpPr>
          <p:nvPr>
            <p:ph type="title"/>
          </p:nvPr>
        </p:nvSpPr>
        <p:spPr>
          <a:xfrm>
            <a:off x="619874" y="5037828"/>
            <a:ext cx="10952251" cy="2406351"/>
          </a:xfrm>
        </p:spPr>
        <p:txBody>
          <a:bodyPr>
            <a:normAutofit fontScale="90000"/>
          </a:bodyPr>
          <a:lstStyle/>
          <a:p>
            <a:pPr algn="ctr"/>
            <a:r>
              <a:rPr lang="en-US" sz="4400" b="1" dirty="0"/>
              <a:t>Explore: </a:t>
            </a:r>
            <a:r>
              <a:rPr lang="en-US" sz="4400" dirty="0"/>
              <a:t>DESSA System reports and features used for progress monitoring</a:t>
            </a:r>
            <a:br>
              <a:rPr lang="en-US" sz="4400" dirty="0"/>
            </a:br>
            <a:br>
              <a:rPr lang="en-US" sz="4400" dirty="0"/>
            </a:br>
            <a:br>
              <a:rPr lang="en-US" sz="4400" dirty="0"/>
            </a:br>
            <a:r>
              <a:rPr lang="en-US" sz="4400" dirty="0"/>
              <a:t>Login to the DESSA System </a:t>
            </a:r>
            <a:br>
              <a:rPr lang="en-US" sz="4400" dirty="0"/>
            </a:br>
            <a:r>
              <a:rPr lang="en-US" sz="4400" dirty="0"/>
              <a:t>Educator Portal to follow along</a:t>
            </a:r>
            <a:br>
              <a:rPr lang="en-US" sz="4400" dirty="0">
                <a:highlight>
                  <a:srgbClr val="FFFF00"/>
                </a:highlight>
              </a:rPr>
            </a:br>
            <a:br>
              <a:rPr lang="en-US" sz="4400" dirty="0">
                <a:highlight>
                  <a:srgbClr val="FFFF00"/>
                </a:highlight>
              </a:rPr>
            </a:br>
            <a:br>
              <a:rPr lang="en-US" sz="4400" dirty="0">
                <a:highlight>
                  <a:srgbClr val="FFFF00"/>
                </a:highlight>
              </a:rPr>
            </a:br>
            <a:endParaRPr lang="en-US" dirty="0">
              <a:highlight>
                <a:srgbClr val="FFFF00"/>
              </a:highlight>
            </a:endParaRPr>
          </a:p>
        </p:txBody>
      </p:sp>
      <p:pic>
        <p:nvPicPr>
          <p:cNvPr id="3" name="Graphic 2" descr="Line arrow: Straight outline">
            <a:extLst>
              <a:ext uri="{FF2B5EF4-FFF2-40B4-BE49-F238E27FC236}">
                <a16:creationId xmlns:a16="http://schemas.microsoft.com/office/drawing/2014/main" id="{9071750D-089C-F63E-D74D-79E1F2416E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363638" y="4531025"/>
            <a:ext cx="854598" cy="841075"/>
          </a:xfrm>
          <a:prstGeom prst="rect">
            <a:avLst/>
          </a:prstGeom>
        </p:spPr>
      </p:pic>
    </p:spTree>
    <p:extLst>
      <p:ext uri="{BB962C8B-B14F-4D97-AF65-F5344CB8AC3E}">
        <p14:creationId xmlns:p14="http://schemas.microsoft.com/office/powerpoint/2010/main" val="48151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45C4EB-2C0E-2418-B79E-0DB7DFD3B21F}"/>
              </a:ext>
            </a:extLst>
          </p:cNvPr>
          <p:cNvSpPr>
            <a:spLocks noGrp="1"/>
          </p:cNvSpPr>
          <p:nvPr>
            <p:ph type="title"/>
          </p:nvPr>
        </p:nvSpPr>
        <p:spPr>
          <a:xfrm>
            <a:off x="489744" y="2846388"/>
            <a:ext cx="11212512" cy="914400"/>
          </a:xfrm>
        </p:spPr>
        <p:txBody>
          <a:bodyPr>
            <a:noAutofit/>
          </a:bodyPr>
          <a:lstStyle/>
          <a:p>
            <a:pPr algn="ctr"/>
            <a:r>
              <a:rPr lang="en-US" sz="3600" b="1" dirty="0"/>
              <a:t>Accessing Progress Monitoring Data in the DESSA System:</a:t>
            </a:r>
            <a:br>
              <a:rPr lang="en-US" sz="3600" b="1" dirty="0"/>
            </a:br>
            <a:br>
              <a:rPr lang="en-US" sz="3600" b="1" dirty="0"/>
            </a:br>
            <a:r>
              <a:rPr lang="en-US" sz="3600" b="1" dirty="0">
                <a:solidFill>
                  <a:schemeClr val="accent1"/>
                </a:solidFill>
              </a:rPr>
              <a:t>Group Results</a:t>
            </a:r>
            <a:br>
              <a:rPr lang="en-US" sz="3600" b="1" dirty="0">
                <a:solidFill>
                  <a:schemeClr val="accent1"/>
                </a:solidFill>
              </a:rPr>
            </a:br>
            <a:br>
              <a:rPr lang="en-US" sz="3600" b="1" dirty="0">
                <a:solidFill>
                  <a:schemeClr val="accent1"/>
                </a:solidFill>
              </a:rPr>
            </a:br>
            <a:r>
              <a:rPr lang="en-US" sz="3600" b="1" dirty="0">
                <a:solidFill>
                  <a:schemeClr val="accent1"/>
                </a:solidFill>
              </a:rPr>
              <a:t>Individual Student</a:t>
            </a:r>
          </a:p>
        </p:txBody>
      </p:sp>
    </p:spTree>
    <p:extLst>
      <p:ext uri="{BB962C8B-B14F-4D97-AF65-F5344CB8AC3E}">
        <p14:creationId xmlns:p14="http://schemas.microsoft.com/office/powerpoint/2010/main" val="739225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C3385-7AC3-E24A-EFE8-C05D4DB854D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6BC80F8-D6CC-FDE5-09D9-863338E1B309}"/>
              </a:ext>
            </a:extLst>
          </p:cNvPr>
          <p:cNvPicPr>
            <a:picLocks noChangeAspect="1"/>
          </p:cNvPicPr>
          <p:nvPr/>
        </p:nvPicPr>
        <p:blipFill>
          <a:blip r:embed="rId3"/>
          <a:stretch>
            <a:fillRect/>
          </a:stretch>
        </p:blipFill>
        <p:spPr>
          <a:xfrm>
            <a:off x="695601" y="1428293"/>
            <a:ext cx="10978596" cy="5048378"/>
          </a:xfrm>
          <a:prstGeom prst="rect">
            <a:avLst/>
          </a:prstGeom>
          <a:ln w="12700">
            <a:solidFill>
              <a:schemeClr val="bg1">
                <a:lumMod val="50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F2B0E1F4-C032-19D7-5351-D7AD9AF5A887}"/>
              </a:ext>
            </a:extLst>
          </p:cNvPr>
          <p:cNvSpPr>
            <a:spLocks noGrp="1"/>
          </p:cNvSpPr>
          <p:nvPr>
            <p:ph type="title"/>
          </p:nvPr>
        </p:nvSpPr>
        <p:spPr>
          <a:xfrm>
            <a:off x="318498" y="22860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24" name="Graphic 23" descr="Cursor with solid fill">
            <a:extLst>
              <a:ext uri="{FF2B5EF4-FFF2-40B4-BE49-F238E27FC236}">
                <a16:creationId xmlns:a16="http://schemas.microsoft.com/office/drawing/2014/main" id="{30E972B3-DC91-3CAF-40C0-625ACBAAE8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186239">
            <a:off x="421248" y="3888894"/>
            <a:ext cx="673847" cy="673847"/>
          </a:xfrm>
          <a:prstGeom prst="rect">
            <a:avLst/>
          </a:prstGeom>
        </p:spPr>
      </p:pic>
      <p:sp>
        <p:nvSpPr>
          <p:cNvPr id="5" name="Rectangle: Rounded Corners 4">
            <a:extLst>
              <a:ext uri="{FF2B5EF4-FFF2-40B4-BE49-F238E27FC236}">
                <a16:creationId xmlns:a16="http://schemas.microsoft.com/office/drawing/2014/main" id="{213E6542-5984-5A12-E80C-E6D02558D2AA}"/>
              </a:ext>
            </a:extLst>
          </p:cNvPr>
          <p:cNvSpPr/>
          <p:nvPr/>
        </p:nvSpPr>
        <p:spPr>
          <a:xfrm>
            <a:off x="3225800" y="1473491"/>
            <a:ext cx="1270000" cy="329909"/>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D6A58F-30FD-49FF-A24F-FEEF5CD221AA}"/>
              </a:ext>
            </a:extLst>
          </p:cNvPr>
          <p:cNvSpPr txBox="1"/>
          <p:nvPr/>
        </p:nvSpPr>
        <p:spPr>
          <a:xfrm>
            <a:off x="4078576" y="4770736"/>
            <a:ext cx="391824" cy="461665"/>
          </a:xfrm>
          <a:prstGeom prst="rect">
            <a:avLst/>
          </a:prstGeom>
          <a:noFill/>
        </p:spPr>
        <p:txBody>
          <a:bodyPr wrap="square" rtlCol="0">
            <a:spAutoFit/>
          </a:bodyPr>
          <a:lstStyle/>
          <a:p>
            <a:r>
              <a:rPr lang="en-US" sz="2400" b="1" dirty="0">
                <a:solidFill>
                  <a:srgbClr val="FF0000"/>
                </a:solidFill>
              </a:rPr>
              <a:t>*</a:t>
            </a:r>
          </a:p>
        </p:txBody>
      </p:sp>
      <p:sp>
        <p:nvSpPr>
          <p:cNvPr id="7" name="TextBox 6">
            <a:extLst>
              <a:ext uri="{FF2B5EF4-FFF2-40B4-BE49-F238E27FC236}">
                <a16:creationId xmlns:a16="http://schemas.microsoft.com/office/drawing/2014/main" id="{2615F2DE-D0CF-CFBF-E0EB-E6F9A1D87172}"/>
              </a:ext>
            </a:extLst>
          </p:cNvPr>
          <p:cNvSpPr txBox="1"/>
          <p:nvPr/>
        </p:nvSpPr>
        <p:spPr>
          <a:xfrm>
            <a:off x="5849287" y="4783436"/>
            <a:ext cx="391824" cy="461665"/>
          </a:xfrm>
          <a:prstGeom prst="rect">
            <a:avLst/>
          </a:prstGeom>
          <a:noFill/>
        </p:spPr>
        <p:txBody>
          <a:bodyPr wrap="square" rtlCol="0">
            <a:spAutoFit/>
          </a:bodyPr>
          <a:lstStyle/>
          <a:p>
            <a:r>
              <a:rPr lang="en-US" sz="2400" b="1" dirty="0">
                <a:solidFill>
                  <a:srgbClr val="FF0000"/>
                </a:solidFill>
              </a:rPr>
              <a:t>*</a:t>
            </a:r>
          </a:p>
        </p:txBody>
      </p:sp>
      <p:pic>
        <p:nvPicPr>
          <p:cNvPr id="21" name="Graphic 20" descr="Cursor with solid fill">
            <a:extLst>
              <a:ext uri="{FF2B5EF4-FFF2-40B4-BE49-F238E27FC236}">
                <a16:creationId xmlns:a16="http://schemas.microsoft.com/office/drawing/2014/main" id="{1711E6EB-9011-4D70-190D-3B1C3CC3F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186239">
            <a:off x="2934836" y="5528382"/>
            <a:ext cx="581927" cy="581927"/>
          </a:xfrm>
          <a:prstGeom prst="rect">
            <a:avLst/>
          </a:prstGeom>
        </p:spPr>
      </p:pic>
    </p:spTree>
    <p:extLst>
      <p:ext uri="{BB962C8B-B14F-4D97-AF65-F5344CB8AC3E}">
        <p14:creationId xmlns:p14="http://schemas.microsoft.com/office/powerpoint/2010/main" val="326360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9577F-E1C1-AD57-5C95-22887F314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F3A20-C21F-250A-AD52-43A7F5FDE30F}"/>
              </a:ext>
            </a:extLst>
          </p:cNvPr>
          <p:cNvSpPr>
            <a:spLocks noGrp="1"/>
          </p:cNvSpPr>
          <p:nvPr>
            <p:ph type="title"/>
          </p:nvPr>
        </p:nvSpPr>
        <p:spPr>
          <a:xfrm>
            <a:off x="318498" y="5080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8" name="Picture 7">
            <a:extLst>
              <a:ext uri="{FF2B5EF4-FFF2-40B4-BE49-F238E27FC236}">
                <a16:creationId xmlns:a16="http://schemas.microsoft.com/office/drawing/2014/main" id="{C3AB5B74-9259-5CE9-6B5F-972A88308F05}"/>
              </a:ext>
            </a:extLst>
          </p:cNvPr>
          <p:cNvPicPr>
            <a:picLocks noChangeAspect="1"/>
          </p:cNvPicPr>
          <p:nvPr/>
        </p:nvPicPr>
        <p:blipFill>
          <a:blip r:embed="rId3"/>
          <a:stretch>
            <a:fillRect/>
          </a:stretch>
        </p:blipFill>
        <p:spPr>
          <a:xfrm>
            <a:off x="774700" y="1512173"/>
            <a:ext cx="10946401" cy="4955954"/>
          </a:xfrm>
          <a:prstGeom prst="rect">
            <a:avLst/>
          </a:prstGeom>
          <a:ln w="12700">
            <a:solidFill>
              <a:srgbClr val="002060"/>
            </a:solidFill>
          </a:ln>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E900A260-65F6-9E50-5502-F5D2836B80E2}"/>
              </a:ext>
            </a:extLst>
          </p:cNvPr>
          <p:cNvSpPr txBox="1">
            <a:spLocks/>
          </p:cNvSpPr>
          <p:nvPr/>
        </p:nvSpPr>
        <p:spPr>
          <a:xfrm>
            <a:off x="10693400" y="1524873"/>
            <a:ext cx="1027701" cy="914400"/>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000" b="1" dirty="0"/>
              <a:t>Impact Report</a:t>
            </a:r>
          </a:p>
        </p:txBody>
      </p:sp>
      <p:pic>
        <p:nvPicPr>
          <p:cNvPr id="13" name="Picture 12">
            <a:extLst>
              <a:ext uri="{FF2B5EF4-FFF2-40B4-BE49-F238E27FC236}">
                <a16:creationId xmlns:a16="http://schemas.microsoft.com/office/drawing/2014/main" id="{1C80DFEA-B4DF-AB6A-5864-CCED2C5294FA}"/>
              </a:ext>
            </a:extLst>
          </p:cNvPr>
          <p:cNvPicPr>
            <a:picLocks noChangeAspect="1"/>
          </p:cNvPicPr>
          <p:nvPr/>
        </p:nvPicPr>
        <p:blipFill>
          <a:blip r:embed="rId4"/>
          <a:stretch>
            <a:fillRect/>
          </a:stretch>
        </p:blipFill>
        <p:spPr>
          <a:xfrm>
            <a:off x="762000" y="1147043"/>
            <a:ext cx="3308297" cy="352430"/>
          </a:xfrm>
          <a:prstGeom prst="rect">
            <a:avLst/>
          </a:prstGeom>
        </p:spPr>
      </p:pic>
      <p:pic>
        <p:nvPicPr>
          <p:cNvPr id="15" name="Picture 14">
            <a:extLst>
              <a:ext uri="{FF2B5EF4-FFF2-40B4-BE49-F238E27FC236}">
                <a16:creationId xmlns:a16="http://schemas.microsoft.com/office/drawing/2014/main" id="{5F02A252-9088-FD0A-0481-4B4F4DCF9613}"/>
              </a:ext>
            </a:extLst>
          </p:cNvPr>
          <p:cNvPicPr>
            <a:picLocks noChangeAspect="1"/>
          </p:cNvPicPr>
          <p:nvPr/>
        </p:nvPicPr>
        <p:blipFill>
          <a:blip r:embed="rId5"/>
          <a:stretch>
            <a:fillRect/>
          </a:stretch>
        </p:blipFill>
        <p:spPr>
          <a:xfrm>
            <a:off x="4416409" y="1117290"/>
            <a:ext cx="1323991" cy="382183"/>
          </a:xfrm>
          <a:prstGeom prst="rect">
            <a:avLst/>
          </a:prstGeom>
        </p:spPr>
      </p:pic>
      <p:pic>
        <p:nvPicPr>
          <p:cNvPr id="27" name="Picture 26">
            <a:extLst>
              <a:ext uri="{FF2B5EF4-FFF2-40B4-BE49-F238E27FC236}">
                <a16:creationId xmlns:a16="http://schemas.microsoft.com/office/drawing/2014/main" id="{6E33E285-ACCD-4466-9187-D1D1BCD9E2ED}"/>
              </a:ext>
            </a:extLst>
          </p:cNvPr>
          <p:cNvPicPr>
            <a:picLocks noChangeAspect="1"/>
          </p:cNvPicPr>
          <p:nvPr/>
        </p:nvPicPr>
        <p:blipFill>
          <a:blip r:embed="rId6"/>
          <a:stretch>
            <a:fillRect/>
          </a:stretch>
        </p:blipFill>
        <p:spPr>
          <a:xfrm>
            <a:off x="5304379" y="4026873"/>
            <a:ext cx="1583240" cy="479432"/>
          </a:xfrm>
          <a:prstGeom prst="rect">
            <a:avLst/>
          </a:prstGeom>
        </p:spPr>
      </p:pic>
      <p:pic>
        <p:nvPicPr>
          <p:cNvPr id="22" name="Graphic 21" descr="Cursor with solid fill">
            <a:extLst>
              <a:ext uri="{FF2B5EF4-FFF2-40B4-BE49-F238E27FC236}">
                <a16:creationId xmlns:a16="http://schemas.microsoft.com/office/drawing/2014/main" id="{F2A0408B-468C-1593-D478-BF2626FB4B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186239">
            <a:off x="4939162" y="4084882"/>
            <a:ext cx="446545" cy="446545"/>
          </a:xfrm>
          <a:prstGeom prst="rect">
            <a:avLst/>
          </a:prstGeom>
        </p:spPr>
      </p:pic>
    </p:spTree>
    <p:extLst>
      <p:ext uri="{BB962C8B-B14F-4D97-AF65-F5344CB8AC3E}">
        <p14:creationId xmlns:p14="http://schemas.microsoft.com/office/powerpoint/2010/main" val="600106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ED2E7-0F03-25B6-B1B6-60043F1310F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AFC7754-CED8-CFE7-A0A6-82A6E6851EAC}"/>
              </a:ext>
            </a:extLst>
          </p:cNvPr>
          <p:cNvSpPr/>
          <p:nvPr/>
        </p:nvSpPr>
        <p:spPr>
          <a:xfrm>
            <a:off x="546100" y="1549963"/>
            <a:ext cx="11098674" cy="4901637"/>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46AC1-7AD3-086B-FFB7-F9C7EC427786}"/>
              </a:ext>
            </a:extLst>
          </p:cNvPr>
          <p:cNvSpPr>
            <a:spLocks noGrp="1"/>
          </p:cNvSpPr>
          <p:nvPr>
            <p:ph type="title"/>
          </p:nvPr>
        </p:nvSpPr>
        <p:spPr>
          <a:xfrm>
            <a:off x="318498" y="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4" name="Picture 3">
            <a:extLst>
              <a:ext uri="{FF2B5EF4-FFF2-40B4-BE49-F238E27FC236}">
                <a16:creationId xmlns:a16="http://schemas.microsoft.com/office/drawing/2014/main" id="{88A7C496-C74D-D378-E258-F8FF05C66A08}"/>
              </a:ext>
            </a:extLst>
          </p:cNvPr>
          <p:cNvPicPr>
            <a:picLocks noChangeAspect="1"/>
          </p:cNvPicPr>
          <p:nvPr/>
        </p:nvPicPr>
        <p:blipFill>
          <a:blip r:embed="rId3"/>
          <a:stretch>
            <a:fillRect/>
          </a:stretch>
        </p:blipFill>
        <p:spPr>
          <a:xfrm>
            <a:off x="546100" y="1197532"/>
            <a:ext cx="3308297" cy="352430"/>
          </a:xfrm>
          <a:prstGeom prst="rect">
            <a:avLst/>
          </a:prstGeom>
        </p:spPr>
      </p:pic>
      <p:pic>
        <p:nvPicPr>
          <p:cNvPr id="6" name="Picture 5">
            <a:extLst>
              <a:ext uri="{FF2B5EF4-FFF2-40B4-BE49-F238E27FC236}">
                <a16:creationId xmlns:a16="http://schemas.microsoft.com/office/drawing/2014/main" id="{0CB2AE63-06B4-D084-A647-94323C0DED99}"/>
              </a:ext>
            </a:extLst>
          </p:cNvPr>
          <p:cNvPicPr>
            <a:picLocks noChangeAspect="1"/>
          </p:cNvPicPr>
          <p:nvPr/>
        </p:nvPicPr>
        <p:blipFill>
          <a:blip r:embed="rId4"/>
          <a:stretch>
            <a:fillRect/>
          </a:stretch>
        </p:blipFill>
        <p:spPr>
          <a:xfrm>
            <a:off x="4098909" y="1167779"/>
            <a:ext cx="1323991" cy="382183"/>
          </a:xfrm>
          <a:prstGeom prst="rect">
            <a:avLst/>
          </a:prstGeom>
        </p:spPr>
      </p:pic>
      <p:pic>
        <p:nvPicPr>
          <p:cNvPr id="8" name="Picture 7">
            <a:extLst>
              <a:ext uri="{FF2B5EF4-FFF2-40B4-BE49-F238E27FC236}">
                <a16:creationId xmlns:a16="http://schemas.microsoft.com/office/drawing/2014/main" id="{BFC91EBD-E153-8E42-FD37-5D0A997C311B}"/>
              </a:ext>
            </a:extLst>
          </p:cNvPr>
          <p:cNvPicPr>
            <a:picLocks noChangeAspect="1"/>
          </p:cNvPicPr>
          <p:nvPr/>
        </p:nvPicPr>
        <p:blipFill>
          <a:blip r:embed="rId5"/>
          <a:srcRect t="22597"/>
          <a:stretch/>
        </p:blipFill>
        <p:spPr>
          <a:xfrm>
            <a:off x="784885" y="2104628"/>
            <a:ext cx="5432434" cy="1837263"/>
          </a:xfrm>
          <a:prstGeom prst="rect">
            <a:avLst/>
          </a:prstGeom>
        </p:spPr>
      </p:pic>
      <p:pic>
        <p:nvPicPr>
          <p:cNvPr id="10" name="Picture 9">
            <a:extLst>
              <a:ext uri="{FF2B5EF4-FFF2-40B4-BE49-F238E27FC236}">
                <a16:creationId xmlns:a16="http://schemas.microsoft.com/office/drawing/2014/main" id="{9BBF5CCD-6905-27D5-DED5-580DC8C3D978}"/>
              </a:ext>
            </a:extLst>
          </p:cNvPr>
          <p:cNvPicPr>
            <a:picLocks noChangeAspect="1"/>
          </p:cNvPicPr>
          <p:nvPr/>
        </p:nvPicPr>
        <p:blipFill>
          <a:blip r:embed="rId6"/>
          <a:stretch>
            <a:fillRect/>
          </a:stretch>
        </p:blipFill>
        <p:spPr>
          <a:xfrm>
            <a:off x="6217320" y="2007163"/>
            <a:ext cx="5073654" cy="1871224"/>
          </a:xfrm>
          <a:prstGeom prst="rect">
            <a:avLst/>
          </a:prstGeom>
        </p:spPr>
      </p:pic>
      <p:pic>
        <p:nvPicPr>
          <p:cNvPr id="13" name="Picture 12">
            <a:extLst>
              <a:ext uri="{FF2B5EF4-FFF2-40B4-BE49-F238E27FC236}">
                <a16:creationId xmlns:a16="http://schemas.microsoft.com/office/drawing/2014/main" id="{E7F931B6-F0D9-D2DA-824D-BF7914B1EFE4}"/>
              </a:ext>
            </a:extLst>
          </p:cNvPr>
          <p:cNvPicPr>
            <a:picLocks noChangeAspect="1"/>
          </p:cNvPicPr>
          <p:nvPr/>
        </p:nvPicPr>
        <p:blipFill>
          <a:blip r:embed="rId7"/>
          <a:stretch>
            <a:fillRect/>
          </a:stretch>
        </p:blipFill>
        <p:spPr>
          <a:xfrm>
            <a:off x="3595390" y="4338305"/>
            <a:ext cx="5243859" cy="2113295"/>
          </a:xfrm>
          <a:prstGeom prst="rect">
            <a:avLst/>
          </a:prstGeom>
        </p:spPr>
      </p:pic>
      <p:sp>
        <p:nvSpPr>
          <p:cNvPr id="3" name="Title 1">
            <a:extLst>
              <a:ext uri="{FF2B5EF4-FFF2-40B4-BE49-F238E27FC236}">
                <a16:creationId xmlns:a16="http://schemas.microsoft.com/office/drawing/2014/main" id="{2589AD7E-51B9-BBB9-435E-98BAE4C08B23}"/>
              </a:ext>
            </a:extLst>
          </p:cNvPr>
          <p:cNvSpPr txBox="1">
            <a:spLocks/>
          </p:cNvSpPr>
          <p:nvPr/>
        </p:nvSpPr>
        <p:spPr>
          <a:xfrm>
            <a:off x="10617073" y="1550835"/>
            <a:ext cx="1027701" cy="914400"/>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000" b="1" dirty="0"/>
              <a:t>Impact Report</a:t>
            </a:r>
          </a:p>
        </p:txBody>
      </p:sp>
      <p:pic>
        <p:nvPicPr>
          <p:cNvPr id="5" name="Picture 4">
            <a:extLst>
              <a:ext uri="{FF2B5EF4-FFF2-40B4-BE49-F238E27FC236}">
                <a16:creationId xmlns:a16="http://schemas.microsoft.com/office/drawing/2014/main" id="{9203A394-0C23-86D0-627B-7DA3762C03B6}"/>
              </a:ext>
            </a:extLst>
          </p:cNvPr>
          <p:cNvPicPr>
            <a:picLocks noChangeAspect="1"/>
          </p:cNvPicPr>
          <p:nvPr/>
        </p:nvPicPr>
        <p:blipFill>
          <a:blip r:embed="rId8"/>
          <a:stretch>
            <a:fillRect/>
          </a:stretch>
        </p:blipFill>
        <p:spPr>
          <a:xfrm>
            <a:off x="6526067" y="1793204"/>
            <a:ext cx="3357060" cy="367178"/>
          </a:xfrm>
          <a:prstGeom prst="rect">
            <a:avLst/>
          </a:prstGeom>
        </p:spPr>
      </p:pic>
      <p:pic>
        <p:nvPicPr>
          <p:cNvPr id="7" name="Picture 6">
            <a:extLst>
              <a:ext uri="{FF2B5EF4-FFF2-40B4-BE49-F238E27FC236}">
                <a16:creationId xmlns:a16="http://schemas.microsoft.com/office/drawing/2014/main" id="{F3AFD282-63CD-E270-5ED2-96D2EB50A2F1}"/>
              </a:ext>
            </a:extLst>
          </p:cNvPr>
          <p:cNvPicPr>
            <a:picLocks noChangeAspect="1"/>
          </p:cNvPicPr>
          <p:nvPr/>
        </p:nvPicPr>
        <p:blipFill>
          <a:blip r:embed="rId8"/>
          <a:stretch>
            <a:fillRect/>
          </a:stretch>
        </p:blipFill>
        <p:spPr>
          <a:xfrm>
            <a:off x="4246690" y="4171850"/>
            <a:ext cx="3357060" cy="367178"/>
          </a:xfrm>
          <a:prstGeom prst="rect">
            <a:avLst/>
          </a:prstGeom>
        </p:spPr>
      </p:pic>
      <p:pic>
        <p:nvPicPr>
          <p:cNvPr id="9" name="Picture 8">
            <a:extLst>
              <a:ext uri="{FF2B5EF4-FFF2-40B4-BE49-F238E27FC236}">
                <a16:creationId xmlns:a16="http://schemas.microsoft.com/office/drawing/2014/main" id="{3389EB05-A297-3924-47EE-CB1125420356}"/>
              </a:ext>
            </a:extLst>
          </p:cNvPr>
          <p:cNvPicPr>
            <a:picLocks noChangeAspect="1"/>
          </p:cNvPicPr>
          <p:nvPr/>
        </p:nvPicPr>
        <p:blipFill>
          <a:blip r:embed="rId8"/>
          <a:stretch>
            <a:fillRect/>
          </a:stretch>
        </p:blipFill>
        <p:spPr>
          <a:xfrm>
            <a:off x="1336104" y="1834818"/>
            <a:ext cx="3357060" cy="367178"/>
          </a:xfrm>
          <a:prstGeom prst="rect">
            <a:avLst/>
          </a:prstGeom>
        </p:spPr>
      </p:pic>
      <p:pic>
        <p:nvPicPr>
          <p:cNvPr id="11" name="Graphic 10" descr="Cursor with solid fill">
            <a:extLst>
              <a:ext uri="{FF2B5EF4-FFF2-40B4-BE49-F238E27FC236}">
                <a16:creationId xmlns:a16="http://schemas.microsoft.com/office/drawing/2014/main" id="{1382609E-CC59-FA09-BB0E-31574709AD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186239">
            <a:off x="2677710" y="2823663"/>
            <a:ext cx="673847" cy="673847"/>
          </a:xfrm>
          <a:prstGeom prst="rect">
            <a:avLst/>
          </a:prstGeom>
        </p:spPr>
      </p:pic>
      <p:pic>
        <p:nvPicPr>
          <p:cNvPr id="12" name="Graphic 11" descr="Cursor with solid fill">
            <a:extLst>
              <a:ext uri="{FF2B5EF4-FFF2-40B4-BE49-F238E27FC236}">
                <a16:creationId xmlns:a16="http://schemas.microsoft.com/office/drawing/2014/main" id="{A36B90E1-1AEB-9A24-4CB4-D3CD8A104F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186239">
            <a:off x="8012686" y="2195181"/>
            <a:ext cx="673847" cy="673847"/>
          </a:xfrm>
          <a:prstGeom prst="rect">
            <a:avLst/>
          </a:prstGeom>
        </p:spPr>
      </p:pic>
    </p:spTree>
    <p:extLst>
      <p:ext uri="{BB962C8B-B14F-4D97-AF65-F5344CB8AC3E}">
        <p14:creationId xmlns:p14="http://schemas.microsoft.com/office/powerpoint/2010/main" val="64182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55" y="575353"/>
            <a:ext cx="10921019" cy="914400"/>
          </a:xfrm>
        </p:spPr>
        <p:txBody>
          <a:bodyPr anchor="t">
            <a:normAutofit/>
          </a:bodyPr>
          <a:lstStyle/>
          <a:p>
            <a:pPr algn="ctr"/>
            <a:r>
              <a:rPr lang="en-US" sz="3600" b="1" dirty="0">
                <a:latin typeface="+mj-lt"/>
                <a:cs typeface="Arial" panose="020B0604020202020204" pitchFamily="34" charset="0"/>
              </a:rPr>
              <a:t>Session Objectives</a:t>
            </a:r>
          </a:p>
        </p:txBody>
      </p:sp>
      <p:sp>
        <p:nvSpPr>
          <p:cNvPr id="3" name="Text Placeholder 2">
            <a:extLst>
              <a:ext uri="{C183D7F6-B498-43B3-948B-1728B52AA6E4}">
                <adec:decorative xmlns:adec="http://schemas.microsoft.com/office/drawing/2017/decorative" val="0"/>
              </a:ext>
            </a:extLst>
          </p:cNvPr>
          <p:cNvSpPr>
            <a:spLocks noGrp="1"/>
          </p:cNvSpPr>
          <p:nvPr>
            <p:ph idx="13"/>
          </p:nvPr>
        </p:nvSpPr>
        <p:spPr>
          <a:xfrm>
            <a:off x="1274373" y="1390216"/>
            <a:ext cx="9643253" cy="4077567"/>
          </a:xfrm>
        </p:spPr>
        <p:txBody>
          <a:bodyPr>
            <a:noAutofit/>
          </a:bodyPr>
          <a:lstStyle/>
          <a:p>
            <a:pPr marL="0" indent="0">
              <a:lnSpc>
                <a:spcPct val="200000"/>
              </a:lnSpc>
              <a:buNone/>
            </a:pPr>
            <a:r>
              <a:rPr lang="en-US" sz="2400" b="1" dirty="0">
                <a:latin typeface="+mj-lt"/>
                <a:cs typeface="Arial" panose="020B0604020202020204" pitchFamily="34" charset="0"/>
              </a:rPr>
              <a:t>By the end of the session, you will be able to:</a:t>
            </a:r>
            <a:endParaRPr lang="en-US" sz="2400" dirty="0">
              <a:solidFill>
                <a:srgbClr val="00325E"/>
              </a:solidFill>
              <a:latin typeface="+mj-lt"/>
              <a:cs typeface="Arial" panose="020B0604020202020204" pitchFamily="34" charset="0"/>
            </a:endParaRPr>
          </a:p>
          <a:p>
            <a:pPr marL="342900" indent="-342900">
              <a:lnSpc>
                <a:spcPct val="200000"/>
              </a:lnSpc>
              <a:buFont typeface="Arial" panose="020B0604020202020204" pitchFamily="34" charset="0"/>
              <a:buChar char="•"/>
            </a:pPr>
            <a:r>
              <a:rPr lang="en-US" sz="2400" dirty="0">
                <a:solidFill>
                  <a:srgbClr val="00325E"/>
                </a:solidFill>
                <a:latin typeface="+mj-lt"/>
                <a:cs typeface="Arial" panose="020B0604020202020204" pitchFamily="34" charset="0"/>
              </a:rPr>
              <a:t>Access various reports within the Educator Portal, focusing on the Progress Monitoring features</a:t>
            </a:r>
          </a:p>
          <a:p>
            <a:pPr marL="342900" indent="-342900">
              <a:lnSpc>
                <a:spcPct val="150000"/>
              </a:lnSpc>
              <a:buFont typeface="Arial" panose="020B0604020202020204" pitchFamily="34" charset="0"/>
              <a:buChar char="•"/>
            </a:pPr>
            <a:r>
              <a:rPr lang="en-US" sz="2400" b="0" i="0" dirty="0">
                <a:solidFill>
                  <a:srgbClr val="00325E"/>
                </a:solidFill>
                <a:effectLst/>
                <a:latin typeface="+mj-lt"/>
                <a:cs typeface="Arial" panose="020B0604020202020204" pitchFamily="34" charset="0"/>
              </a:rPr>
              <a:t>Learn how to </a:t>
            </a:r>
            <a:r>
              <a:rPr lang="en-US" sz="2400" dirty="0">
                <a:solidFill>
                  <a:srgbClr val="00325E"/>
                </a:solidFill>
                <a:latin typeface="+mj-lt"/>
                <a:cs typeface="Arial" panose="020B0604020202020204" pitchFamily="34" charset="0"/>
              </a:rPr>
              <a:t>interpret data through an MTSS lens</a:t>
            </a:r>
          </a:p>
          <a:p>
            <a:pPr marL="342900" indent="-342900">
              <a:lnSpc>
                <a:spcPct val="150000"/>
              </a:lnSpc>
              <a:buFont typeface="Arial" panose="020B0604020202020204" pitchFamily="34" charset="0"/>
              <a:buChar char="•"/>
            </a:pPr>
            <a:r>
              <a:rPr lang="en-US" sz="2400" b="0" i="0" dirty="0">
                <a:solidFill>
                  <a:srgbClr val="00325E"/>
                </a:solidFill>
                <a:effectLst/>
                <a:latin typeface="+mj-lt"/>
                <a:cs typeface="Arial" panose="020B0604020202020204" pitchFamily="34" charset="0"/>
              </a:rPr>
              <a:t>Identify strategies for effectively supporting instructional staff with data-driven implementation</a:t>
            </a:r>
          </a:p>
        </p:txBody>
      </p:sp>
    </p:spTree>
    <p:extLst>
      <p:ext uri="{BB962C8B-B14F-4D97-AF65-F5344CB8AC3E}">
        <p14:creationId xmlns:p14="http://schemas.microsoft.com/office/powerpoint/2010/main" val="50438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970D1-206A-5051-AA4B-E5B6143C756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BB137E1-879F-58A1-C108-7FB524E0F15D}"/>
              </a:ext>
            </a:extLst>
          </p:cNvPr>
          <p:cNvSpPr/>
          <p:nvPr/>
        </p:nvSpPr>
        <p:spPr>
          <a:xfrm>
            <a:off x="546100" y="1549963"/>
            <a:ext cx="11098674" cy="4901637"/>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800" dirty="0"/>
              <a:t>At a high level, this might indicate that the Tier 1 universal supports that are in place are working and that the instruction should continue. </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Calibri" panose="020F0502020204030204" pitchFamily="34" charset="0"/>
              </a:rPr>
              <a:t>​</a:t>
            </a:r>
          </a:p>
        </p:txBody>
      </p:sp>
      <p:sp>
        <p:nvSpPr>
          <p:cNvPr id="2" name="Title 1">
            <a:extLst>
              <a:ext uri="{FF2B5EF4-FFF2-40B4-BE49-F238E27FC236}">
                <a16:creationId xmlns:a16="http://schemas.microsoft.com/office/drawing/2014/main" id="{73E09CF9-4D75-5A73-1731-6BC7746C10B0}"/>
              </a:ext>
            </a:extLst>
          </p:cNvPr>
          <p:cNvSpPr>
            <a:spLocks noGrp="1"/>
          </p:cNvSpPr>
          <p:nvPr>
            <p:ph type="title"/>
          </p:nvPr>
        </p:nvSpPr>
        <p:spPr>
          <a:xfrm>
            <a:off x="318498" y="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4" name="Picture 3">
            <a:extLst>
              <a:ext uri="{FF2B5EF4-FFF2-40B4-BE49-F238E27FC236}">
                <a16:creationId xmlns:a16="http://schemas.microsoft.com/office/drawing/2014/main" id="{A8E3338D-6EF2-3839-C0E7-4EAA653AED41}"/>
              </a:ext>
            </a:extLst>
          </p:cNvPr>
          <p:cNvPicPr>
            <a:picLocks noChangeAspect="1"/>
          </p:cNvPicPr>
          <p:nvPr/>
        </p:nvPicPr>
        <p:blipFill>
          <a:blip r:embed="rId3"/>
          <a:stretch>
            <a:fillRect/>
          </a:stretch>
        </p:blipFill>
        <p:spPr>
          <a:xfrm>
            <a:off x="546100" y="1197532"/>
            <a:ext cx="3308297" cy="352430"/>
          </a:xfrm>
          <a:prstGeom prst="rect">
            <a:avLst/>
          </a:prstGeom>
        </p:spPr>
      </p:pic>
      <p:pic>
        <p:nvPicPr>
          <p:cNvPr id="6" name="Picture 5">
            <a:extLst>
              <a:ext uri="{FF2B5EF4-FFF2-40B4-BE49-F238E27FC236}">
                <a16:creationId xmlns:a16="http://schemas.microsoft.com/office/drawing/2014/main" id="{3926C590-0C25-9A05-4E3D-0D2A22C7C9B8}"/>
              </a:ext>
            </a:extLst>
          </p:cNvPr>
          <p:cNvPicPr>
            <a:picLocks noChangeAspect="1"/>
          </p:cNvPicPr>
          <p:nvPr/>
        </p:nvPicPr>
        <p:blipFill>
          <a:blip r:embed="rId4"/>
          <a:stretch>
            <a:fillRect/>
          </a:stretch>
        </p:blipFill>
        <p:spPr>
          <a:xfrm>
            <a:off x="4098909" y="1167779"/>
            <a:ext cx="1323991" cy="382183"/>
          </a:xfrm>
          <a:prstGeom prst="rect">
            <a:avLst/>
          </a:prstGeom>
        </p:spPr>
      </p:pic>
      <p:pic>
        <p:nvPicPr>
          <p:cNvPr id="8" name="Picture 7">
            <a:extLst>
              <a:ext uri="{FF2B5EF4-FFF2-40B4-BE49-F238E27FC236}">
                <a16:creationId xmlns:a16="http://schemas.microsoft.com/office/drawing/2014/main" id="{6374B968-7E8D-71A0-6E1A-2BBE1CCB4253}"/>
              </a:ext>
            </a:extLst>
          </p:cNvPr>
          <p:cNvPicPr>
            <a:picLocks noChangeAspect="1"/>
          </p:cNvPicPr>
          <p:nvPr/>
        </p:nvPicPr>
        <p:blipFill>
          <a:blip r:embed="rId5"/>
          <a:stretch>
            <a:fillRect/>
          </a:stretch>
        </p:blipFill>
        <p:spPr>
          <a:xfrm>
            <a:off x="662397" y="1630340"/>
            <a:ext cx="4356099" cy="1903340"/>
          </a:xfrm>
          <a:prstGeom prst="rect">
            <a:avLst/>
          </a:prstGeom>
        </p:spPr>
      </p:pic>
      <p:sp>
        <p:nvSpPr>
          <p:cNvPr id="3" name="Title 1">
            <a:extLst>
              <a:ext uri="{FF2B5EF4-FFF2-40B4-BE49-F238E27FC236}">
                <a16:creationId xmlns:a16="http://schemas.microsoft.com/office/drawing/2014/main" id="{32AB1AA4-268C-FB6A-79B5-91F3FC6144F6}"/>
              </a:ext>
            </a:extLst>
          </p:cNvPr>
          <p:cNvSpPr txBox="1">
            <a:spLocks/>
          </p:cNvSpPr>
          <p:nvPr/>
        </p:nvSpPr>
        <p:spPr>
          <a:xfrm>
            <a:off x="10718800" y="914399"/>
            <a:ext cx="941778" cy="710579"/>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800" b="1" dirty="0"/>
              <a:t>Impact Report</a:t>
            </a:r>
          </a:p>
        </p:txBody>
      </p:sp>
      <p:sp>
        <p:nvSpPr>
          <p:cNvPr id="5" name="Rectangle: Rounded Corners 4">
            <a:extLst>
              <a:ext uri="{FF2B5EF4-FFF2-40B4-BE49-F238E27FC236}">
                <a16:creationId xmlns:a16="http://schemas.microsoft.com/office/drawing/2014/main" id="{DAA91BBC-D209-C1F5-25A2-A8A9EE500F86}"/>
              </a:ext>
            </a:extLst>
          </p:cNvPr>
          <p:cNvSpPr/>
          <p:nvPr/>
        </p:nvSpPr>
        <p:spPr>
          <a:xfrm>
            <a:off x="2476500" y="2602966"/>
            <a:ext cx="1511301" cy="405955"/>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0353F0F-D7B2-4E7B-420C-0CBFD5E88548}"/>
              </a:ext>
            </a:extLst>
          </p:cNvPr>
          <p:cNvCxnSpPr>
            <a:cxnSpLocks/>
            <a:stCxn id="5" idx="3"/>
          </p:cNvCxnSpPr>
          <p:nvPr/>
        </p:nvCxnSpPr>
        <p:spPr>
          <a:xfrm flipV="1">
            <a:off x="3987801" y="2247676"/>
            <a:ext cx="1004177" cy="558268"/>
          </a:xfrm>
          <a:prstGeom prst="line">
            <a:avLst/>
          </a:prstGeom>
          <a:ln w="38100">
            <a:solidFill>
              <a:srgbClr val="FF612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6B15E07-0732-30EF-0D75-1137337C98FA}"/>
              </a:ext>
            </a:extLst>
          </p:cNvPr>
          <p:cNvPicPr>
            <a:picLocks noChangeAspect="1"/>
          </p:cNvPicPr>
          <p:nvPr/>
        </p:nvPicPr>
        <p:blipFill>
          <a:blip r:embed="rId6"/>
          <a:stretch>
            <a:fillRect/>
          </a:stretch>
        </p:blipFill>
        <p:spPr>
          <a:xfrm>
            <a:off x="4864100" y="1878357"/>
            <a:ext cx="6688325" cy="34296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5477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4872C-2F02-5CFA-2B91-2A79AB03B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A98CC-2F3E-4BD7-2334-563773393CD1}"/>
              </a:ext>
            </a:extLst>
          </p:cNvPr>
          <p:cNvSpPr>
            <a:spLocks noGrp="1"/>
          </p:cNvSpPr>
          <p:nvPr>
            <p:ph type="title"/>
          </p:nvPr>
        </p:nvSpPr>
        <p:spPr>
          <a:xfrm>
            <a:off x="318498" y="8890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4" name="Picture 3">
            <a:extLst>
              <a:ext uri="{FF2B5EF4-FFF2-40B4-BE49-F238E27FC236}">
                <a16:creationId xmlns:a16="http://schemas.microsoft.com/office/drawing/2014/main" id="{8E122061-F14E-7284-4D53-735873A99E0D}"/>
              </a:ext>
            </a:extLst>
          </p:cNvPr>
          <p:cNvPicPr>
            <a:picLocks noChangeAspect="1"/>
          </p:cNvPicPr>
          <p:nvPr/>
        </p:nvPicPr>
        <p:blipFill>
          <a:blip r:embed="rId3"/>
          <a:stretch>
            <a:fillRect/>
          </a:stretch>
        </p:blipFill>
        <p:spPr>
          <a:xfrm>
            <a:off x="686800" y="1475163"/>
            <a:ext cx="3308297" cy="352430"/>
          </a:xfrm>
          <a:prstGeom prst="rect">
            <a:avLst/>
          </a:prstGeom>
        </p:spPr>
      </p:pic>
      <p:pic>
        <p:nvPicPr>
          <p:cNvPr id="6" name="Picture 5">
            <a:extLst>
              <a:ext uri="{FF2B5EF4-FFF2-40B4-BE49-F238E27FC236}">
                <a16:creationId xmlns:a16="http://schemas.microsoft.com/office/drawing/2014/main" id="{0962FDAF-7650-6CC0-A779-5AE25C8122F7}"/>
              </a:ext>
            </a:extLst>
          </p:cNvPr>
          <p:cNvPicPr>
            <a:picLocks noChangeAspect="1"/>
          </p:cNvPicPr>
          <p:nvPr/>
        </p:nvPicPr>
        <p:blipFill>
          <a:blip r:embed="rId4"/>
          <a:stretch>
            <a:fillRect/>
          </a:stretch>
        </p:blipFill>
        <p:spPr>
          <a:xfrm>
            <a:off x="4170475" y="1445410"/>
            <a:ext cx="1323991" cy="382183"/>
          </a:xfrm>
          <a:prstGeom prst="rect">
            <a:avLst/>
          </a:prstGeom>
        </p:spPr>
      </p:pic>
      <p:grpSp>
        <p:nvGrpSpPr>
          <p:cNvPr id="13" name="Group 12">
            <a:extLst>
              <a:ext uri="{FF2B5EF4-FFF2-40B4-BE49-F238E27FC236}">
                <a16:creationId xmlns:a16="http://schemas.microsoft.com/office/drawing/2014/main" id="{D92088B5-F342-61CE-5F96-76E7A969E1A1}"/>
              </a:ext>
            </a:extLst>
          </p:cNvPr>
          <p:cNvGrpSpPr/>
          <p:nvPr/>
        </p:nvGrpSpPr>
        <p:grpSpPr>
          <a:xfrm>
            <a:off x="686800" y="1854268"/>
            <a:ext cx="11048000" cy="4622732"/>
            <a:chOff x="686800" y="1892368"/>
            <a:chExt cx="10908300" cy="4489717"/>
          </a:xfrm>
          <a:effectLst>
            <a:outerShdw blurRad="50800" dist="38100" dir="2700000" algn="tl" rotWithShape="0">
              <a:prstClr val="black">
                <a:alpha val="40000"/>
              </a:prstClr>
            </a:outerShdw>
          </a:effectLst>
        </p:grpSpPr>
        <p:pic>
          <p:nvPicPr>
            <p:cNvPr id="9" name="Picture 8">
              <a:extLst>
                <a:ext uri="{FF2B5EF4-FFF2-40B4-BE49-F238E27FC236}">
                  <a16:creationId xmlns:a16="http://schemas.microsoft.com/office/drawing/2014/main" id="{F6D8D38B-08B8-5BBC-4991-F3194CBA9CE7}"/>
                </a:ext>
              </a:extLst>
            </p:cNvPr>
            <p:cNvPicPr>
              <a:picLocks noChangeAspect="1"/>
            </p:cNvPicPr>
            <p:nvPr/>
          </p:nvPicPr>
          <p:blipFill>
            <a:blip r:embed="rId5"/>
            <a:stretch>
              <a:fillRect/>
            </a:stretch>
          </p:blipFill>
          <p:spPr>
            <a:xfrm>
              <a:off x="686800" y="1892368"/>
              <a:ext cx="10908300" cy="4489717"/>
            </a:xfrm>
            <a:prstGeom prst="rect">
              <a:avLst/>
            </a:prstGeom>
          </p:spPr>
        </p:pic>
        <p:pic>
          <p:nvPicPr>
            <p:cNvPr id="11" name="Picture 10">
              <a:extLst>
                <a:ext uri="{FF2B5EF4-FFF2-40B4-BE49-F238E27FC236}">
                  <a16:creationId xmlns:a16="http://schemas.microsoft.com/office/drawing/2014/main" id="{22321AB1-4742-AEE6-8461-9B91430733FB}"/>
                </a:ext>
              </a:extLst>
            </p:cNvPr>
            <p:cNvPicPr>
              <a:picLocks noChangeAspect="1"/>
            </p:cNvPicPr>
            <p:nvPr/>
          </p:nvPicPr>
          <p:blipFill>
            <a:blip r:embed="rId6"/>
            <a:stretch>
              <a:fillRect/>
            </a:stretch>
          </p:blipFill>
          <p:spPr>
            <a:xfrm>
              <a:off x="4575150" y="3429000"/>
              <a:ext cx="1393850" cy="470771"/>
            </a:xfrm>
            <a:prstGeom prst="rect">
              <a:avLst/>
            </a:prstGeom>
            <a:effectLst>
              <a:outerShdw blurRad="50800" dist="38100" dir="2700000" algn="tl" rotWithShape="0">
                <a:prstClr val="black">
                  <a:alpha val="40000"/>
                </a:prstClr>
              </a:outerShdw>
            </a:effectLst>
          </p:spPr>
        </p:pic>
        <p:pic>
          <p:nvPicPr>
            <p:cNvPr id="12" name="Graphic 11" descr="Cursor with solid fill">
              <a:extLst>
                <a:ext uri="{FF2B5EF4-FFF2-40B4-BE49-F238E27FC236}">
                  <a16:creationId xmlns:a16="http://schemas.microsoft.com/office/drawing/2014/main" id="{61C59320-FE06-A48D-AA64-3F3A498562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186239">
              <a:off x="4193135" y="3473806"/>
              <a:ext cx="446545" cy="446545"/>
            </a:xfrm>
            <a:prstGeom prst="rect">
              <a:avLst/>
            </a:prstGeom>
          </p:spPr>
        </p:pic>
      </p:grpSp>
      <p:sp>
        <p:nvSpPr>
          <p:cNvPr id="3" name="Title 1">
            <a:extLst>
              <a:ext uri="{FF2B5EF4-FFF2-40B4-BE49-F238E27FC236}">
                <a16:creationId xmlns:a16="http://schemas.microsoft.com/office/drawing/2014/main" id="{3FADB0FF-6CC1-07CF-4F19-D9AEDD52209A}"/>
              </a:ext>
            </a:extLst>
          </p:cNvPr>
          <p:cNvSpPr txBox="1">
            <a:spLocks/>
          </p:cNvSpPr>
          <p:nvPr/>
        </p:nvSpPr>
        <p:spPr>
          <a:xfrm>
            <a:off x="10718800" y="1194178"/>
            <a:ext cx="1027701" cy="914400"/>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000" b="1" dirty="0"/>
              <a:t>Impact Report</a:t>
            </a:r>
          </a:p>
        </p:txBody>
      </p:sp>
      <p:grpSp>
        <p:nvGrpSpPr>
          <p:cNvPr id="20" name="Group 19">
            <a:extLst>
              <a:ext uri="{FF2B5EF4-FFF2-40B4-BE49-F238E27FC236}">
                <a16:creationId xmlns:a16="http://schemas.microsoft.com/office/drawing/2014/main" id="{1944FC62-2156-F3F0-A38E-27F833199733}"/>
              </a:ext>
            </a:extLst>
          </p:cNvPr>
          <p:cNvGrpSpPr/>
          <p:nvPr/>
        </p:nvGrpSpPr>
        <p:grpSpPr>
          <a:xfrm>
            <a:off x="5680933" y="1445410"/>
            <a:ext cx="1676400" cy="382183"/>
            <a:chOff x="5934933" y="1445410"/>
            <a:chExt cx="1676400" cy="382183"/>
          </a:xfrm>
        </p:grpSpPr>
        <p:sp>
          <p:nvSpPr>
            <p:cNvPr id="17" name="Rectangle 16">
              <a:extLst>
                <a:ext uri="{FF2B5EF4-FFF2-40B4-BE49-F238E27FC236}">
                  <a16:creationId xmlns:a16="http://schemas.microsoft.com/office/drawing/2014/main" id="{5B520FB7-0E2F-474C-0C14-F92EB3BBEDCF}"/>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862835-5B98-70AC-0732-6220A8F84DB1}"/>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2nd Grade</a:t>
              </a:r>
            </a:p>
          </p:txBody>
        </p:sp>
      </p:grpSp>
      <p:grpSp>
        <p:nvGrpSpPr>
          <p:cNvPr id="21" name="Group 20">
            <a:extLst>
              <a:ext uri="{FF2B5EF4-FFF2-40B4-BE49-F238E27FC236}">
                <a16:creationId xmlns:a16="http://schemas.microsoft.com/office/drawing/2014/main" id="{3CB15586-D886-E6EE-523E-3BC08A35F65C}"/>
              </a:ext>
            </a:extLst>
          </p:cNvPr>
          <p:cNvGrpSpPr/>
          <p:nvPr/>
        </p:nvGrpSpPr>
        <p:grpSpPr>
          <a:xfrm>
            <a:off x="7306533" y="1445409"/>
            <a:ext cx="1676400" cy="382183"/>
            <a:chOff x="5934933" y="1445410"/>
            <a:chExt cx="1676400" cy="382183"/>
          </a:xfrm>
        </p:grpSpPr>
        <p:sp>
          <p:nvSpPr>
            <p:cNvPr id="22" name="Rectangle 21">
              <a:extLst>
                <a:ext uri="{FF2B5EF4-FFF2-40B4-BE49-F238E27FC236}">
                  <a16:creationId xmlns:a16="http://schemas.microsoft.com/office/drawing/2014/main" id="{93B23519-5318-33F8-8632-F9BAE4D1A59D}"/>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CE2ED55-A664-A63C-4686-2CA9E53441DE}"/>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3rd Grade</a:t>
              </a:r>
            </a:p>
          </p:txBody>
        </p:sp>
      </p:grpSp>
      <p:grpSp>
        <p:nvGrpSpPr>
          <p:cNvPr id="24" name="Group 23">
            <a:extLst>
              <a:ext uri="{FF2B5EF4-FFF2-40B4-BE49-F238E27FC236}">
                <a16:creationId xmlns:a16="http://schemas.microsoft.com/office/drawing/2014/main" id="{797A33CC-DC9E-3BEF-1586-8C6786AAE1E5}"/>
              </a:ext>
            </a:extLst>
          </p:cNvPr>
          <p:cNvGrpSpPr/>
          <p:nvPr/>
        </p:nvGrpSpPr>
        <p:grpSpPr>
          <a:xfrm>
            <a:off x="8932133" y="1445408"/>
            <a:ext cx="1676400" cy="382183"/>
            <a:chOff x="5934933" y="1445410"/>
            <a:chExt cx="1676400" cy="382183"/>
          </a:xfrm>
        </p:grpSpPr>
        <p:sp>
          <p:nvSpPr>
            <p:cNvPr id="25" name="Rectangle 24">
              <a:extLst>
                <a:ext uri="{FF2B5EF4-FFF2-40B4-BE49-F238E27FC236}">
                  <a16:creationId xmlns:a16="http://schemas.microsoft.com/office/drawing/2014/main" id="{4373DFC7-2A79-461A-A048-088DEAEE0FBA}"/>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7B75CBA-1B6E-A410-9101-92CAFE086DF9}"/>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4th Grade</a:t>
              </a:r>
            </a:p>
          </p:txBody>
        </p:sp>
      </p:grpSp>
    </p:spTree>
    <p:extLst>
      <p:ext uri="{BB962C8B-B14F-4D97-AF65-F5344CB8AC3E}">
        <p14:creationId xmlns:p14="http://schemas.microsoft.com/office/powerpoint/2010/main" val="201122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3970A-7939-3ABC-DCE9-D0CE41471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DAFE5-FD8F-ED68-E227-5549E902EA6C}"/>
              </a:ext>
            </a:extLst>
          </p:cNvPr>
          <p:cNvSpPr>
            <a:spLocks noGrp="1"/>
          </p:cNvSpPr>
          <p:nvPr>
            <p:ph type="title"/>
          </p:nvPr>
        </p:nvSpPr>
        <p:spPr>
          <a:xfrm>
            <a:off x="318498" y="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4" name="Picture 3">
            <a:extLst>
              <a:ext uri="{FF2B5EF4-FFF2-40B4-BE49-F238E27FC236}">
                <a16:creationId xmlns:a16="http://schemas.microsoft.com/office/drawing/2014/main" id="{F42C37E0-7B89-B196-BBE5-AC0B583B9814}"/>
              </a:ext>
            </a:extLst>
          </p:cNvPr>
          <p:cNvPicPr>
            <a:picLocks noChangeAspect="1"/>
          </p:cNvPicPr>
          <p:nvPr/>
        </p:nvPicPr>
        <p:blipFill>
          <a:blip r:embed="rId3"/>
          <a:stretch>
            <a:fillRect/>
          </a:stretch>
        </p:blipFill>
        <p:spPr>
          <a:xfrm>
            <a:off x="259731" y="1757516"/>
            <a:ext cx="3308297" cy="352430"/>
          </a:xfrm>
          <a:prstGeom prst="rect">
            <a:avLst/>
          </a:prstGeom>
        </p:spPr>
      </p:pic>
      <p:pic>
        <p:nvPicPr>
          <p:cNvPr id="6" name="Picture 5">
            <a:extLst>
              <a:ext uri="{FF2B5EF4-FFF2-40B4-BE49-F238E27FC236}">
                <a16:creationId xmlns:a16="http://schemas.microsoft.com/office/drawing/2014/main" id="{7A807EFA-878B-623B-8229-07FD8E5F6CC9}"/>
              </a:ext>
            </a:extLst>
          </p:cNvPr>
          <p:cNvPicPr>
            <a:picLocks noChangeAspect="1"/>
          </p:cNvPicPr>
          <p:nvPr/>
        </p:nvPicPr>
        <p:blipFill>
          <a:blip r:embed="rId4"/>
          <a:stretch>
            <a:fillRect/>
          </a:stretch>
        </p:blipFill>
        <p:spPr>
          <a:xfrm>
            <a:off x="3671272" y="1767758"/>
            <a:ext cx="1323991" cy="382183"/>
          </a:xfrm>
          <a:prstGeom prst="rect">
            <a:avLst/>
          </a:prstGeom>
        </p:spPr>
      </p:pic>
      <p:pic>
        <p:nvPicPr>
          <p:cNvPr id="13" name="Picture 12">
            <a:extLst>
              <a:ext uri="{FF2B5EF4-FFF2-40B4-BE49-F238E27FC236}">
                <a16:creationId xmlns:a16="http://schemas.microsoft.com/office/drawing/2014/main" id="{BABCBF5D-D755-691D-F927-A9D3AD15112C}"/>
              </a:ext>
            </a:extLst>
          </p:cNvPr>
          <p:cNvPicPr>
            <a:picLocks noChangeAspect="1"/>
          </p:cNvPicPr>
          <p:nvPr/>
        </p:nvPicPr>
        <p:blipFill>
          <a:blip r:embed="rId5"/>
          <a:stretch>
            <a:fillRect/>
          </a:stretch>
        </p:blipFill>
        <p:spPr>
          <a:xfrm>
            <a:off x="158131" y="2109946"/>
            <a:ext cx="11774138" cy="4342527"/>
          </a:xfrm>
          <a:prstGeom prst="rect">
            <a:avLst/>
          </a:prstGeom>
          <a:effectLst>
            <a:outerShdw blurRad="50800" dist="38100" dir="2700000" algn="tl" rotWithShape="0">
              <a:prstClr val="black">
                <a:alpha val="40000"/>
              </a:prstClr>
            </a:outerShdw>
          </a:effectLst>
        </p:spPr>
      </p:pic>
      <p:sp>
        <p:nvSpPr>
          <p:cNvPr id="3" name="Title 1">
            <a:extLst>
              <a:ext uri="{FF2B5EF4-FFF2-40B4-BE49-F238E27FC236}">
                <a16:creationId xmlns:a16="http://schemas.microsoft.com/office/drawing/2014/main" id="{E9307317-90EF-32BE-DE42-03CAAF6B84B4}"/>
              </a:ext>
            </a:extLst>
          </p:cNvPr>
          <p:cNvSpPr txBox="1">
            <a:spLocks/>
          </p:cNvSpPr>
          <p:nvPr/>
        </p:nvSpPr>
        <p:spPr>
          <a:xfrm>
            <a:off x="10904568" y="1195546"/>
            <a:ext cx="1027701" cy="914400"/>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000" b="1" dirty="0"/>
              <a:t>Impact Report</a:t>
            </a:r>
          </a:p>
        </p:txBody>
      </p:sp>
      <p:pic>
        <p:nvPicPr>
          <p:cNvPr id="9" name="Picture 8">
            <a:extLst>
              <a:ext uri="{FF2B5EF4-FFF2-40B4-BE49-F238E27FC236}">
                <a16:creationId xmlns:a16="http://schemas.microsoft.com/office/drawing/2014/main" id="{AA003252-CB2E-B331-9A3D-2446C5E9D528}"/>
              </a:ext>
            </a:extLst>
          </p:cNvPr>
          <p:cNvPicPr>
            <a:picLocks noChangeAspect="1"/>
          </p:cNvPicPr>
          <p:nvPr/>
        </p:nvPicPr>
        <p:blipFill>
          <a:blip r:embed="rId6"/>
          <a:stretch>
            <a:fillRect/>
          </a:stretch>
        </p:blipFill>
        <p:spPr>
          <a:xfrm>
            <a:off x="4416409" y="3666520"/>
            <a:ext cx="2281687" cy="436729"/>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3630F403-6586-8212-B2DC-EC8D2C2B7244}"/>
              </a:ext>
            </a:extLst>
          </p:cNvPr>
          <p:cNvPicPr>
            <a:picLocks noChangeAspect="1"/>
          </p:cNvPicPr>
          <p:nvPr/>
        </p:nvPicPr>
        <p:blipFill>
          <a:blip r:embed="rId7"/>
          <a:stretch>
            <a:fillRect/>
          </a:stretch>
        </p:blipFill>
        <p:spPr>
          <a:xfrm>
            <a:off x="4995263" y="4652653"/>
            <a:ext cx="2201471" cy="436729"/>
          </a:xfrm>
          <a:prstGeom prst="rect">
            <a:avLst/>
          </a:prstGeom>
          <a:effectLst>
            <a:outerShdw blurRad="50800" dist="38100" dir="2700000" algn="tl" rotWithShape="0">
              <a:prstClr val="black">
                <a:alpha val="40000"/>
              </a:prstClr>
            </a:outerShdw>
          </a:effectLst>
        </p:spPr>
      </p:pic>
      <p:pic>
        <p:nvPicPr>
          <p:cNvPr id="14" name="Graphic 13" descr="Cursor with solid fill">
            <a:extLst>
              <a:ext uri="{FF2B5EF4-FFF2-40B4-BE49-F238E27FC236}">
                <a16:creationId xmlns:a16="http://schemas.microsoft.com/office/drawing/2014/main" id="{D8DA41FB-6187-25C5-FC10-10468556D3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186239">
            <a:off x="4087373" y="4209797"/>
            <a:ext cx="459775" cy="452264"/>
          </a:xfrm>
          <a:prstGeom prst="rect">
            <a:avLst/>
          </a:prstGeom>
        </p:spPr>
      </p:pic>
      <p:pic>
        <p:nvPicPr>
          <p:cNvPr id="15" name="Graphic 14" descr="Cursor with solid fill">
            <a:extLst>
              <a:ext uri="{FF2B5EF4-FFF2-40B4-BE49-F238E27FC236}">
                <a16:creationId xmlns:a16="http://schemas.microsoft.com/office/drawing/2014/main" id="{FD2DCA22-A7ED-3D49-8A75-DC28C29C26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994131">
            <a:off x="5159149" y="4246645"/>
            <a:ext cx="459775" cy="452264"/>
          </a:xfrm>
          <a:prstGeom prst="rect">
            <a:avLst/>
          </a:prstGeom>
        </p:spPr>
      </p:pic>
      <p:grpSp>
        <p:nvGrpSpPr>
          <p:cNvPr id="16" name="Group 15">
            <a:extLst>
              <a:ext uri="{FF2B5EF4-FFF2-40B4-BE49-F238E27FC236}">
                <a16:creationId xmlns:a16="http://schemas.microsoft.com/office/drawing/2014/main" id="{E9A58D81-E355-109E-896F-FE0821BA563F}"/>
              </a:ext>
            </a:extLst>
          </p:cNvPr>
          <p:cNvGrpSpPr/>
          <p:nvPr/>
        </p:nvGrpSpPr>
        <p:grpSpPr>
          <a:xfrm>
            <a:off x="5110966" y="1727763"/>
            <a:ext cx="1676400" cy="382183"/>
            <a:chOff x="5934933" y="1445410"/>
            <a:chExt cx="1676400" cy="382183"/>
          </a:xfrm>
        </p:grpSpPr>
        <p:sp>
          <p:nvSpPr>
            <p:cNvPr id="17" name="Rectangle 16">
              <a:extLst>
                <a:ext uri="{FF2B5EF4-FFF2-40B4-BE49-F238E27FC236}">
                  <a16:creationId xmlns:a16="http://schemas.microsoft.com/office/drawing/2014/main" id="{17015E7F-787D-75DE-4015-57E2E9DB5088}"/>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12D44B6-9E09-CC1C-266A-E36890AF3AE9}"/>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2nd Grade</a:t>
              </a:r>
            </a:p>
          </p:txBody>
        </p:sp>
      </p:grpSp>
      <p:grpSp>
        <p:nvGrpSpPr>
          <p:cNvPr id="19" name="Group 18">
            <a:extLst>
              <a:ext uri="{FF2B5EF4-FFF2-40B4-BE49-F238E27FC236}">
                <a16:creationId xmlns:a16="http://schemas.microsoft.com/office/drawing/2014/main" id="{B7ECBF51-8FE5-EFFB-CEE0-55084A46F72F}"/>
              </a:ext>
            </a:extLst>
          </p:cNvPr>
          <p:cNvGrpSpPr/>
          <p:nvPr/>
        </p:nvGrpSpPr>
        <p:grpSpPr>
          <a:xfrm>
            <a:off x="6736566" y="1727762"/>
            <a:ext cx="1676400" cy="382183"/>
            <a:chOff x="5934933" y="1445410"/>
            <a:chExt cx="1676400" cy="382183"/>
          </a:xfrm>
        </p:grpSpPr>
        <p:sp>
          <p:nvSpPr>
            <p:cNvPr id="20" name="Rectangle 19">
              <a:extLst>
                <a:ext uri="{FF2B5EF4-FFF2-40B4-BE49-F238E27FC236}">
                  <a16:creationId xmlns:a16="http://schemas.microsoft.com/office/drawing/2014/main" id="{D400D207-B025-F321-7CE9-1D7E03CE04D9}"/>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A000CAD-702C-8BF9-821F-B725A12FA732}"/>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3rd Grade</a:t>
              </a:r>
            </a:p>
          </p:txBody>
        </p:sp>
      </p:grpSp>
      <p:grpSp>
        <p:nvGrpSpPr>
          <p:cNvPr id="22" name="Group 21">
            <a:extLst>
              <a:ext uri="{FF2B5EF4-FFF2-40B4-BE49-F238E27FC236}">
                <a16:creationId xmlns:a16="http://schemas.microsoft.com/office/drawing/2014/main" id="{7B85DDE8-945D-3E8C-02A9-D87C5BC8A511}"/>
              </a:ext>
            </a:extLst>
          </p:cNvPr>
          <p:cNvGrpSpPr/>
          <p:nvPr/>
        </p:nvGrpSpPr>
        <p:grpSpPr>
          <a:xfrm>
            <a:off x="8362166" y="1727761"/>
            <a:ext cx="1676400" cy="382183"/>
            <a:chOff x="5934933" y="1445410"/>
            <a:chExt cx="1676400" cy="382183"/>
          </a:xfrm>
        </p:grpSpPr>
        <p:sp>
          <p:nvSpPr>
            <p:cNvPr id="23" name="Rectangle 22">
              <a:extLst>
                <a:ext uri="{FF2B5EF4-FFF2-40B4-BE49-F238E27FC236}">
                  <a16:creationId xmlns:a16="http://schemas.microsoft.com/office/drawing/2014/main" id="{96D5FBC6-1635-0598-B739-5E81B99C8404}"/>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37B16DB-20AB-7D58-2DD9-2C21ECD3B9A0}"/>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4th Grade</a:t>
              </a:r>
            </a:p>
          </p:txBody>
        </p:sp>
      </p:grpSp>
    </p:spTree>
    <p:extLst>
      <p:ext uri="{BB962C8B-B14F-4D97-AF65-F5344CB8AC3E}">
        <p14:creationId xmlns:p14="http://schemas.microsoft.com/office/powerpoint/2010/main" val="2708553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439A9-D7D7-58DF-743A-CA2EEE9D3C2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89F4F2A-11DD-FFDD-E2D9-56391BE53EFF}"/>
              </a:ext>
            </a:extLst>
          </p:cNvPr>
          <p:cNvSpPr/>
          <p:nvPr/>
        </p:nvSpPr>
        <p:spPr>
          <a:xfrm>
            <a:off x="9680713" y="5785691"/>
            <a:ext cx="2164424" cy="6759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9">
            <a:extLst>
              <a:ext uri="{FF2B5EF4-FFF2-40B4-BE49-F238E27FC236}">
                <a16:creationId xmlns:a16="http://schemas.microsoft.com/office/drawing/2014/main" id="{05439FE1-1FD3-59E5-98F1-6BCB97422B70}"/>
              </a:ext>
            </a:extLst>
          </p:cNvPr>
          <p:cNvSpPr>
            <a:spLocks noGrp="1"/>
          </p:cNvSpPr>
          <p:nvPr>
            <p:ph type="title"/>
          </p:nvPr>
        </p:nvSpPr>
        <p:spPr>
          <a:xfrm>
            <a:off x="-52116" y="396372"/>
            <a:ext cx="12244116" cy="914400"/>
          </a:xfrm>
        </p:spPr>
        <p:txBody>
          <a:bodyPr>
            <a:normAutofit fontScale="90000"/>
          </a:bodyPr>
          <a:lstStyle/>
          <a:p>
            <a:pPr algn="ctr"/>
            <a:r>
              <a:rPr lang="en-US" b="1" u="sng" dirty="0"/>
              <a:t>Independent Activity </a:t>
            </a:r>
            <a:br>
              <a:rPr lang="en-US" b="1" dirty="0"/>
            </a:br>
            <a:r>
              <a:rPr lang="en-US" b="1" dirty="0"/>
              <a:t>Review Progress Monitoring Results: </a:t>
            </a:r>
            <a:r>
              <a:rPr lang="en-US" b="1" dirty="0">
                <a:solidFill>
                  <a:schemeClr val="accent1"/>
                </a:solidFill>
              </a:rPr>
              <a:t>Group Results</a:t>
            </a:r>
          </a:p>
        </p:txBody>
      </p:sp>
      <p:sp>
        <p:nvSpPr>
          <p:cNvPr id="12" name="Content Placeholder 10">
            <a:extLst>
              <a:ext uri="{FF2B5EF4-FFF2-40B4-BE49-F238E27FC236}">
                <a16:creationId xmlns:a16="http://schemas.microsoft.com/office/drawing/2014/main" id="{45001E55-25AE-4DC2-A8D8-AA9C8C863295}"/>
              </a:ext>
            </a:extLst>
          </p:cNvPr>
          <p:cNvSpPr txBox="1">
            <a:spLocks/>
          </p:cNvSpPr>
          <p:nvPr/>
        </p:nvSpPr>
        <p:spPr>
          <a:xfrm>
            <a:off x="667840" y="1714363"/>
            <a:ext cx="5602332" cy="44251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325E"/>
                </a:solidFill>
              </a:rPr>
              <a:t>Directions: </a:t>
            </a:r>
          </a:p>
          <a:p>
            <a:r>
              <a:rPr lang="en-US" dirty="0">
                <a:solidFill>
                  <a:srgbClr val="00325E"/>
                </a:solidFill>
              </a:rPr>
              <a:t>Pause the training recording for 3-5 minutes and generate group results using the Impact Report.</a:t>
            </a:r>
          </a:p>
          <a:p>
            <a:r>
              <a:rPr lang="en-US" dirty="0">
                <a:solidFill>
                  <a:srgbClr val="00325E"/>
                </a:solidFill>
              </a:rPr>
              <a:t>Use the filters to select the categories (optional) and the two rating windows (required) to be compared.</a:t>
            </a:r>
          </a:p>
          <a:p>
            <a:r>
              <a:rPr lang="en-US" dirty="0">
                <a:solidFill>
                  <a:srgbClr val="00325E"/>
                </a:solidFill>
              </a:rPr>
              <a:t>Analyze the results of the available visuals.</a:t>
            </a:r>
          </a:p>
          <a:p>
            <a:endParaRPr lang="en-US" b="1" dirty="0">
              <a:solidFill>
                <a:srgbClr val="00325E"/>
              </a:solidFill>
            </a:endParaRPr>
          </a:p>
        </p:txBody>
      </p:sp>
      <p:sp>
        <p:nvSpPr>
          <p:cNvPr id="13" name="Speech Bubble: Rectangle with Corners Rounded 12">
            <a:extLst>
              <a:ext uri="{FF2B5EF4-FFF2-40B4-BE49-F238E27FC236}">
                <a16:creationId xmlns:a16="http://schemas.microsoft.com/office/drawing/2014/main" id="{F979CA7D-AEE0-1538-0960-4BEFC6FB89FC}"/>
              </a:ext>
            </a:extLst>
          </p:cNvPr>
          <p:cNvSpPr/>
          <p:nvPr/>
        </p:nvSpPr>
        <p:spPr>
          <a:xfrm>
            <a:off x="6812429" y="1695725"/>
            <a:ext cx="4519706" cy="3296600"/>
          </a:xfrm>
          <a:prstGeom prst="wedgeRoundRectCallout">
            <a:avLst>
              <a:gd name="adj1" fmla="val -47503"/>
              <a:gd name="adj2" fmla="val 8572"/>
              <a:gd name="adj3" fmla="val 16667"/>
            </a:avLst>
          </a:prstGeom>
          <a:solidFill>
            <a:schemeClr val="bg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53A0AE-C8F2-A4D4-9F25-662E986A44AE}"/>
              </a:ext>
            </a:extLst>
          </p:cNvPr>
          <p:cNvSpPr txBox="1"/>
          <p:nvPr/>
        </p:nvSpPr>
        <p:spPr>
          <a:xfrm>
            <a:off x="6926728" y="1984418"/>
            <a:ext cx="4313533" cy="3416320"/>
          </a:xfrm>
          <a:prstGeom prst="rect">
            <a:avLst/>
          </a:prstGeom>
          <a:noFill/>
        </p:spPr>
        <p:txBody>
          <a:bodyPr wrap="square" rtlCol="0">
            <a:spAutoFit/>
          </a:bodyPr>
          <a:lstStyle/>
          <a:p>
            <a:pPr algn="ctr"/>
            <a:r>
              <a:rPr lang="en-US" sz="2400" b="1" dirty="0"/>
              <a:t>Consider:</a:t>
            </a:r>
          </a:p>
          <a:p>
            <a:pPr marL="285750" indent="-285750">
              <a:buFont typeface="Arial" panose="020B0604020202020204" pitchFamily="34" charset="0"/>
              <a:buChar char="•"/>
            </a:pPr>
            <a:r>
              <a:rPr lang="en-US" sz="2400" dirty="0"/>
              <a:t>What additional data and information should be included in this analysis?</a:t>
            </a:r>
          </a:p>
          <a:p>
            <a:pPr marL="285750" indent="-285750">
              <a:buFont typeface="Arial" panose="020B0604020202020204" pitchFamily="34" charset="0"/>
              <a:buChar char="•"/>
            </a:pPr>
            <a:r>
              <a:rPr lang="en-US" sz="2400" dirty="0"/>
              <a:t>What is the potential course of action for supporting student growth?</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p:txBody>
      </p:sp>
      <p:sp>
        <p:nvSpPr>
          <p:cNvPr id="3" name="Content Placeholder 10">
            <a:extLst>
              <a:ext uri="{FF2B5EF4-FFF2-40B4-BE49-F238E27FC236}">
                <a16:creationId xmlns:a16="http://schemas.microsoft.com/office/drawing/2014/main" id="{9FFB83F3-3494-A78F-5CD6-E3FFDB9BE9EC}"/>
              </a:ext>
            </a:extLst>
          </p:cNvPr>
          <p:cNvSpPr txBox="1">
            <a:spLocks/>
          </p:cNvSpPr>
          <p:nvPr/>
        </p:nvSpPr>
        <p:spPr>
          <a:xfrm>
            <a:off x="6998675" y="5108518"/>
            <a:ext cx="4355885" cy="13436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1"/>
                </a:solidFill>
              </a:rPr>
              <a:t>Note: </a:t>
            </a:r>
            <a:r>
              <a:rPr lang="en-US" sz="1600" dirty="0">
                <a:solidFill>
                  <a:schemeClr val="accent1"/>
                </a:solidFill>
              </a:rPr>
              <a:t>For this activity, data from multiple ratings will need to be available. If only one rating window has been completed, continue to the next slide and return to the Impact Report once multiple data points have been collected.</a:t>
            </a:r>
          </a:p>
          <a:p>
            <a:endParaRPr lang="en-US" b="1" dirty="0">
              <a:solidFill>
                <a:srgbClr val="00325E"/>
              </a:solidFill>
            </a:endParaRPr>
          </a:p>
        </p:txBody>
      </p:sp>
    </p:spTree>
    <p:extLst>
      <p:ext uri="{BB962C8B-B14F-4D97-AF65-F5344CB8AC3E}">
        <p14:creationId xmlns:p14="http://schemas.microsoft.com/office/powerpoint/2010/main" val="3866980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64A240-0076-E384-CF1E-FF716175D69D}"/>
              </a:ext>
            </a:extLst>
          </p:cNvPr>
          <p:cNvSpPr>
            <a:spLocks noGrp="1"/>
          </p:cNvSpPr>
          <p:nvPr>
            <p:ph type="body" idx="4294967295"/>
          </p:nvPr>
        </p:nvSpPr>
        <p:spPr>
          <a:xfrm>
            <a:off x="684696" y="1252523"/>
            <a:ext cx="10951304" cy="4987500"/>
          </a:xfrm>
        </p:spPr>
        <p:txBody>
          <a:bodyPr>
            <a:noAutofit/>
          </a:bodyPr>
          <a:lstStyle/>
          <a:p>
            <a:pPr marL="203195" indent="0">
              <a:lnSpc>
                <a:spcPct val="115000"/>
              </a:lnSpc>
              <a:spcBef>
                <a:spcPts val="1600"/>
              </a:spcBef>
              <a:buClr>
                <a:srgbClr val="000000"/>
              </a:buClr>
              <a:buSzPts val="1200"/>
              <a:buNone/>
            </a:pPr>
            <a:r>
              <a:rPr lang="en-US" sz="2600" dirty="0">
                <a:effectLst/>
                <a:latin typeface="+mj-lt"/>
                <a:ea typeface="MS Mincho" panose="02020609040205080304" pitchFamily="49" charset="-128"/>
                <a:cs typeface="Arial" panose="020B0604020202020204" pitchFamily="34" charset="0"/>
              </a:rPr>
              <a:t>Pause for a moment and consider what you noticed in the data you have analyzed. What patterns or trends did you see? </a:t>
            </a:r>
            <a:r>
              <a:rPr lang="en-US" sz="2600">
                <a:effectLst/>
                <a:latin typeface="+mj-lt"/>
                <a:ea typeface="MS Mincho" panose="02020609040205080304" pitchFamily="49" charset="-128"/>
                <a:cs typeface="Arial" panose="020B0604020202020204" pitchFamily="34" charset="0"/>
              </a:rPr>
              <a:t>Were</a:t>
            </a:r>
            <a:r>
              <a:rPr lang="en-US" sz="2600" dirty="0">
                <a:effectLst/>
                <a:latin typeface="+mj-lt"/>
                <a:ea typeface="MS Mincho" panose="02020609040205080304" pitchFamily="49" charset="-128"/>
                <a:cs typeface="Arial" panose="020B0604020202020204" pitchFamily="34" charset="0"/>
              </a:rPr>
              <a:t> you surprised by anything? What alignment do you see with other school data?</a:t>
            </a:r>
            <a:endParaRPr lang="en-US" sz="2600" dirty="0">
              <a:latin typeface="+mj-lt"/>
              <a:ea typeface="Calibri"/>
              <a:cs typeface="Arial" panose="020B0604020202020204" pitchFamily="34" charset="0"/>
              <a:sym typeface="Calibri"/>
            </a:endParaRPr>
          </a:p>
          <a:p>
            <a:pPr marL="203195" indent="0">
              <a:lnSpc>
                <a:spcPct val="115000"/>
              </a:lnSpc>
              <a:spcBef>
                <a:spcPts val="1600"/>
              </a:spcBef>
              <a:buClr>
                <a:srgbClr val="000000"/>
              </a:buClr>
              <a:buSzPts val="1200"/>
              <a:buNone/>
            </a:pPr>
            <a:r>
              <a:rPr lang="en-US" sz="2600" dirty="0">
                <a:latin typeface="+mj-lt"/>
                <a:ea typeface="Calibri"/>
                <a:cs typeface="Arial" panose="020B0604020202020204" pitchFamily="34" charset="0"/>
                <a:sym typeface="Calibri"/>
              </a:rPr>
              <a:t>Sentence starters:</a:t>
            </a:r>
          </a:p>
          <a:p>
            <a:pPr marL="609585" indent="-406390">
              <a:lnSpc>
                <a:spcPct val="115000"/>
              </a:lnSpc>
              <a:spcBef>
                <a:spcPts val="1600"/>
              </a:spcBef>
              <a:buClr>
                <a:srgbClr val="000000"/>
              </a:buClr>
              <a:buSzPts val="1200"/>
              <a:buFont typeface="Calibri"/>
              <a:buChar char="●"/>
            </a:pPr>
            <a:r>
              <a:rPr lang="en-US" sz="2600" dirty="0">
                <a:latin typeface="+mj-lt"/>
                <a:ea typeface="Calibri"/>
                <a:cs typeface="Arial" panose="020B0604020202020204" pitchFamily="34" charset="0"/>
                <a:sym typeface="Calibri"/>
              </a:rPr>
              <a:t>I observe that…</a:t>
            </a:r>
          </a:p>
          <a:p>
            <a:pPr marL="609585" indent="-406390">
              <a:lnSpc>
                <a:spcPct val="115000"/>
              </a:lnSpc>
              <a:spcBef>
                <a:spcPts val="0"/>
              </a:spcBef>
              <a:buClr>
                <a:srgbClr val="000000"/>
              </a:buClr>
              <a:buSzPts val="1200"/>
              <a:buFont typeface="Calibri"/>
              <a:buChar char="●"/>
            </a:pPr>
            <a:r>
              <a:rPr lang="en-US" sz="2600" dirty="0">
                <a:latin typeface="+mj-lt"/>
                <a:ea typeface="Calibri"/>
                <a:cs typeface="Arial" panose="020B0604020202020204" pitchFamily="34" charset="0"/>
                <a:sym typeface="Calibri"/>
              </a:rPr>
              <a:t>Some patterns/ trends that I notice…</a:t>
            </a:r>
          </a:p>
          <a:p>
            <a:pPr marL="609585" indent="-406390">
              <a:lnSpc>
                <a:spcPct val="115000"/>
              </a:lnSpc>
              <a:spcBef>
                <a:spcPts val="0"/>
              </a:spcBef>
              <a:buClr>
                <a:srgbClr val="000000"/>
              </a:buClr>
              <a:buSzPts val="1200"/>
              <a:buFont typeface="Calibri"/>
              <a:buChar char="●"/>
            </a:pPr>
            <a:r>
              <a:rPr lang="en-US" sz="2600" dirty="0">
                <a:latin typeface="+mj-lt"/>
                <a:ea typeface="Calibri"/>
                <a:cs typeface="Arial" panose="020B0604020202020204" pitchFamily="34" charset="0"/>
                <a:sym typeface="Calibri"/>
              </a:rPr>
              <a:t>I can count…</a:t>
            </a:r>
          </a:p>
          <a:p>
            <a:pPr marL="609585" indent="-406390">
              <a:lnSpc>
                <a:spcPct val="115000"/>
              </a:lnSpc>
              <a:spcBef>
                <a:spcPts val="0"/>
              </a:spcBef>
              <a:buClr>
                <a:srgbClr val="000000"/>
              </a:buClr>
              <a:buSzPts val="1200"/>
              <a:buFont typeface="Calibri"/>
              <a:buChar char="●"/>
            </a:pPr>
            <a:r>
              <a:rPr lang="en-US" sz="2600" dirty="0">
                <a:latin typeface="+mj-lt"/>
                <a:ea typeface="Calibri"/>
                <a:cs typeface="Arial" panose="020B0604020202020204" pitchFamily="34" charset="0"/>
                <a:sym typeface="Calibri"/>
              </a:rPr>
              <a:t>I’m surprised that I see...</a:t>
            </a:r>
          </a:p>
          <a:p>
            <a:pPr marL="609585" indent="-406390">
              <a:lnSpc>
                <a:spcPct val="115000"/>
              </a:lnSpc>
              <a:spcBef>
                <a:spcPts val="0"/>
              </a:spcBef>
              <a:buClr>
                <a:srgbClr val="000000"/>
              </a:buClr>
              <a:buSzPts val="1200"/>
              <a:buFont typeface="Calibri"/>
              <a:buChar char="●"/>
            </a:pPr>
            <a:r>
              <a:rPr lang="en-US" sz="2600" dirty="0">
                <a:latin typeface="+mj-lt"/>
                <a:ea typeface="Calibri"/>
                <a:cs typeface="Arial" panose="020B0604020202020204" pitchFamily="34" charset="0"/>
                <a:sym typeface="Calibri"/>
              </a:rPr>
              <a:t>This aligns with other school data like…</a:t>
            </a:r>
          </a:p>
        </p:txBody>
      </p:sp>
      <p:sp>
        <p:nvSpPr>
          <p:cNvPr id="11" name="Title 1">
            <a:extLst>
              <a:ext uri="{FF2B5EF4-FFF2-40B4-BE49-F238E27FC236}">
                <a16:creationId xmlns:a16="http://schemas.microsoft.com/office/drawing/2014/main" id="{11E7D7E5-081D-B144-892E-7A2542A635C7}"/>
              </a:ext>
            </a:extLst>
          </p:cNvPr>
          <p:cNvSpPr>
            <a:spLocks noGrp="1"/>
          </p:cNvSpPr>
          <p:nvPr>
            <p:ph type="title"/>
          </p:nvPr>
        </p:nvSpPr>
        <p:spPr>
          <a:xfrm>
            <a:off x="556000" y="338123"/>
            <a:ext cx="10951304" cy="914400"/>
          </a:xfrm>
        </p:spPr>
        <p:txBody>
          <a:bodyPr>
            <a:normAutofit/>
          </a:bodyPr>
          <a:lstStyle/>
          <a:p>
            <a:pPr algn="ctr"/>
            <a:r>
              <a:rPr lang="en-US" sz="4400" b="1" dirty="0"/>
              <a:t>Data-Driven Dialogue</a:t>
            </a:r>
          </a:p>
        </p:txBody>
      </p:sp>
    </p:spTree>
    <p:extLst>
      <p:ext uri="{BB962C8B-B14F-4D97-AF65-F5344CB8AC3E}">
        <p14:creationId xmlns:p14="http://schemas.microsoft.com/office/powerpoint/2010/main" val="1664331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56A8-99FA-2F13-ECC3-F1312CFDEC79}"/>
              </a:ext>
            </a:extLst>
          </p:cNvPr>
          <p:cNvSpPr>
            <a:spLocks noGrp="1"/>
          </p:cNvSpPr>
          <p:nvPr>
            <p:ph type="title"/>
          </p:nvPr>
        </p:nvSpPr>
        <p:spPr>
          <a:xfrm>
            <a:off x="318498" y="342211"/>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grpSp>
        <p:nvGrpSpPr>
          <p:cNvPr id="12" name="Group 11" descr="A screenshot of the search bar feature from the DESSA System.">
            <a:extLst>
              <a:ext uri="{FF2B5EF4-FFF2-40B4-BE49-F238E27FC236}">
                <a16:creationId xmlns:a16="http://schemas.microsoft.com/office/drawing/2014/main" id="{8BCD2039-A686-444A-A542-E49D171C28A6}"/>
              </a:ext>
            </a:extLst>
          </p:cNvPr>
          <p:cNvGrpSpPr/>
          <p:nvPr/>
        </p:nvGrpSpPr>
        <p:grpSpPr>
          <a:xfrm>
            <a:off x="7030727" y="1556084"/>
            <a:ext cx="4785327" cy="4123579"/>
            <a:chOff x="5642041" y="1325781"/>
            <a:chExt cx="6372221" cy="5107861"/>
          </a:xfrm>
        </p:grpSpPr>
        <p:grpSp>
          <p:nvGrpSpPr>
            <p:cNvPr id="13" name="Group 12">
              <a:extLst>
                <a:ext uri="{FF2B5EF4-FFF2-40B4-BE49-F238E27FC236}">
                  <a16:creationId xmlns:a16="http://schemas.microsoft.com/office/drawing/2014/main" id="{B94BC6ED-14D5-030E-48AB-38EF933ADF4C}"/>
                </a:ext>
              </a:extLst>
            </p:cNvPr>
            <p:cNvGrpSpPr/>
            <p:nvPr/>
          </p:nvGrpSpPr>
          <p:grpSpPr>
            <a:xfrm>
              <a:off x="5736179" y="1325781"/>
              <a:ext cx="6200266" cy="5107860"/>
              <a:chOff x="5736179" y="1325781"/>
              <a:chExt cx="6200266" cy="5107860"/>
            </a:xfrm>
          </p:grpSpPr>
          <p:pic>
            <p:nvPicPr>
              <p:cNvPr id="17" name="Picture 16">
                <a:extLst>
                  <a:ext uri="{FF2B5EF4-FFF2-40B4-BE49-F238E27FC236}">
                    <a16:creationId xmlns:a16="http://schemas.microsoft.com/office/drawing/2014/main" id="{49E4CFF7-984E-9019-3EEC-F67A677E9C81}"/>
                  </a:ext>
                </a:extLst>
              </p:cNvPr>
              <p:cNvPicPr>
                <a:picLocks noChangeAspect="1"/>
              </p:cNvPicPr>
              <p:nvPr/>
            </p:nvPicPr>
            <p:blipFill>
              <a:blip r:embed="rId3"/>
              <a:stretch>
                <a:fillRect/>
              </a:stretch>
            </p:blipFill>
            <p:spPr>
              <a:xfrm>
                <a:off x="5736182" y="1325781"/>
                <a:ext cx="6200260" cy="4873186"/>
              </a:xfrm>
              <a:prstGeom prst="rect">
                <a:avLst/>
              </a:prstGeom>
            </p:spPr>
          </p:pic>
          <p:sp>
            <p:nvSpPr>
              <p:cNvPr id="18" name="Rectangle 17">
                <a:extLst>
                  <a:ext uri="{FF2B5EF4-FFF2-40B4-BE49-F238E27FC236}">
                    <a16:creationId xmlns:a16="http://schemas.microsoft.com/office/drawing/2014/main" id="{692C6208-F36E-BBCD-31BA-310C7BCA3235}"/>
                  </a:ext>
                </a:extLst>
              </p:cNvPr>
              <p:cNvSpPr/>
              <p:nvPr/>
            </p:nvSpPr>
            <p:spPr>
              <a:xfrm rot="16200000">
                <a:off x="9491325" y="3753846"/>
                <a:ext cx="3852179" cy="1038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3D0ECB-5AB3-B02B-3E21-7D0C93E50271}"/>
                  </a:ext>
                </a:extLst>
              </p:cNvPr>
              <p:cNvSpPr/>
              <p:nvPr/>
            </p:nvSpPr>
            <p:spPr>
              <a:xfrm rot="16200000">
                <a:off x="3990000" y="4147731"/>
                <a:ext cx="3852179" cy="3598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BA0CCB-B957-BC17-44E6-FA3D3CD33FDE}"/>
                  </a:ext>
                </a:extLst>
              </p:cNvPr>
              <p:cNvSpPr/>
              <p:nvPr/>
            </p:nvSpPr>
            <p:spPr>
              <a:xfrm rot="10800000">
                <a:off x="5962266" y="6068515"/>
                <a:ext cx="5295935" cy="3651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522F1AD-FA07-AAA2-5550-E640F0001447}"/>
                </a:ext>
              </a:extLst>
            </p:cNvPr>
            <p:cNvSpPr/>
            <p:nvPr/>
          </p:nvSpPr>
          <p:spPr>
            <a:xfrm>
              <a:off x="5642041" y="1325781"/>
              <a:ext cx="6372221" cy="5107861"/>
            </a:xfrm>
            <a:prstGeom prst="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51EA0BC-8602-9393-4567-7597DE4F1BE1}"/>
                </a:ext>
              </a:extLst>
            </p:cNvPr>
            <p:cNvSpPr/>
            <p:nvPr/>
          </p:nvSpPr>
          <p:spPr>
            <a:xfrm>
              <a:off x="6096001" y="2171690"/>
              <a:ext cx="3437106" cy="532600"/>
            </a:xfrm>
            <a:prstGeom prst="roundRect">
              <a:avLst/>
            </a:prstGeom>
            <a:solidFill>
              <a:schemeClr val="bg1">
                <a:lumMod val="85000"/>
                <a:alpha val="41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ursor with solid fill">
              <a:extLst>
                <a:ext uri="{FF2B5EF4-FFF2-40B4-BE49-F238E27FC236}">
                  <a16:creationId xmlns:a16="http://schemas.microsoft.com/office/drawing/2014/main" id="{85FD54F5-8F39-54B9-03F6-AAE1C9024B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1077" y="2386971"/>
              <a:ext cx="532600" cy="532600"/>
            </a:xfrm>
            <a:prstGeom prst="rect">
              <a:avLst/>
            </a:prstGeom>
          </p:spPr>
        </p:pic>
      </p:grpSp>
      <p:pic>
        <p:nvPicPr>
          <p:cNvPr id="22" name="Picture 21">
            <a:extLst>
              <a:ext uri="{FF2B5EF4-FFF2-40B4-BE49-F238E27FC236}">
                <a16:creationId xmlns:a16="http://schemas.microsoft.com/office/drawing/2014/main" id="{40946EE7-34A8-9346-0AC1-ABD3ECB2FC87}"/>
              </a:ext>
            </a:extLst>
          </p:cNvPr>
          <p:cNvPicPr>
            <a:picLocks noChangeAspect="1"/>
          </p:cNvPicPr>
          <p:nvPr/>
        </p:nvPicPr>
        <p:blipFill>
          <a:blip r:embed="rId6"/>
          <a:srcRect r="32799"/>
          <a:stretch/>
        </p:blipFill>
        <p:spPr>
          <a:xfrm>
            <a:off x="664593" y="2380342"/>
            <a:ext cx="6162123" cy="239084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4" name="Graphic 23" descr="Cursor with solid fill">
            <a:extLst>
              <a:ext uri="{FF2B5EF4-FFF2-40B4-BE49-F238E27FC236}">
                <a16:creationId xmlns:a16="http://schemas.microsoft.com/office/drawing/2014/main" id="{B4877F51-D774-F100-9533-89EA9DBAD9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186239">
            <a:off x="183292" y="2745893"/>
            <a:ext cx="673847" cy="673847"/>
          </a:xfrm>
          <a:prstGeom prst="rect">
            <a:avLst/>
          </a:prstGeom>
        </p:spPr>
      </p:pic>
      <p:cxnSp>
        <p:nvCxnSpPr>
          <p:cNvPr id="26" name="Straight Connector 25">
            <a:extLst>
              <a:ext uri="{FF2B5EF4-FFF2-40B4-BE49-F238E27FC236}">
                <a16:creationId xmlns:a16="http://schemas.microsoft.com/office/drawing/2014/main" id="{D20E4362-8793-05E8-F932-70C646FA5BFC}"/>
              </a:ext>
            </a:extLst>
          </p:cNvPr>
          <p:cNvCxnSpPr>
            <a:cxnSpLocks/>
          </p:cNvCxnSpPr>
          <p:nvPr/>
        </p:nvCxnSpPr>
        <p:spPr>
          <a:xfrm>
            <a:off x="808971" y="3082816"/>
            <a:ext cx="618775" cy="0"/>
          </a:xfrm>
          <a:prstGeom prst="line">
            <a:avLst/>
          </a:prstGeom>
          <a:ln>
            <a:solidFill>
              <a:srgbClr val="FF612F"/>
            </a:solidFill>
          </a:ln>
        </p:spPr>
        <p:style>
          <a:lnRef idx="1">
            <a:schemeClr val="accent1"/>
          </a:lnRef>
          <a:fillRef idx="0">
            <a:schemeClr val="accent1"/>
          </a:fillRef>
          <a:effectRef idx="0">
            <a:schemeClr val="accent1"/>
          </a:effectRef>
          <a:fontRef idx="minor">
            <a:schemeClr val="tx1"/>
          </a:fontRef>
        </p:style>
      </p:cxnSp>
      <p:pic>
        <p:nvPicPr>
          <p:cNvPr id="30" name="Graphic 29" descr="Cursor with solid fill">
            <a:extLst>
              <a:ext uri="{FF2B5EF4-FFF2-40B4-BE49-F238E27FC236}">
                <a16:creationId xmlns:a16="http://schemas.microsoft.com/office/drawing/2014/main" id="{DC5652F0-3C62-442B-96A9-2E7A53F3EB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011443">
            <a:off x="9657500" y="2322684"/>
            <a:ext cx="673847" cy="673847"/>
          </a:xfrm>
          <a:prstGeom prst="rect">
            <a:avLst/>
          </a:prstGeom>
        </p:spPr>
      </p:pic>
    </p:spTree>
    <p:extLst>
      <p:ext uri="{BB962C8B-B14F-4D97-AF65-F5344CB8AC3E}">
        <p14:creationId xmlns:p14="http://schemas.microsoft.com/office/powerpoint/2010/main" val="954812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C4B38-8772-414D-1E05-C629C96D3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35131-2208-D935-4313-A61C6B835205}"/>
              </a:ext>
            </a:extLst>
          </p:cNvPr>
          <p:cNvSpPr>
            <a:spLocks noGrp="1"/>
          </p:cNvSpPr>
          <p:nvPr>
            <p:ph type="title"/>
          </p:nvPr>
        </p:nvSpPr>
        <p:spPr>
          <a:xfrm>
            <a:off x="318498" y="357475"/>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sp>
        <p:nvSpPr>
          <p:cNvPr id="5" name="Rectangle 4">
            <a:extLst>
              <a:ext uri="{FF2B5EF4-FFF2-40B4-BE49-F238E27FC236}">
                <a16:creationId xmlns:a16="http://schemas.microsoft.com/office/drawing/2014/main" id="{B2BCA14B-E4A9-E2E5-5DAE-E86D54F14E8A}"/>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13F5E2-44D8-D19C-D004-CABB4F5864E4}"/>
              </a:ext>
            </a:extLst>
          </p:cNvPr>
          <p:cNvPicPr>
            <a:picLocks noChangeAspect="1"/>
          </p:cNvPicPr>
          <p:nvPr/>
        </p:nvPicPr>
        <p:blipFill>
          <a:blip r:embed="rId3"/>
          <a:stretch>
            <a:fillRect/>
          </a:stretch>
        </p:blipFill>
        <p:spPr>
          <a:xfrm>
            <a:off x="465220" y="1667262"/>
            <a:ext cx="11408281" cy="4522257"/>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607841B-5D68-6527-A7D6-9DA3E674E2F6}"/>
              </a:ext>
            </a:extLst>
          </p:cNvPr>
          <p:cNvPicPr>
            <a:picLocks noChangeAspect="1"/>
          </p:cNvPicPr>
          <p:nvPr/>
        </p:nvPicPr>
        <p:blipFill>
          <a:blip r:embed="rId4"/>
          <a:stretch>
            <a:fillRect/>
          </a:stretch>
        </p:blipFill>
        <p:spPr>
          <a:xfrm>
            <a:off x="5928125" y="2320683"/>
            <a:ext cx="1732547" cy="1519212"/>
          </a:xfrm>
          <a:prstGeom prst="rect">
            <a:avLst/>
          </a:prstGeom>
        </p:spPr>
      </p:pic>
      <p:cxnSp>
        <p:nvCxnSpPr>
          <p:cNvPr id="9" name="Straight Arrow Connector 8">
            <a:extLst>
              <a:ext uri="{FF2B5EF4-FFF2-40B4-BE49-F238E27FC236}">
                <a16:creationId xmlns:a16="http://schemas.microsoft.com/office/drawing/2014/main" id="{1CA292C0-4CDA-2EF3-9059-928485C95447}"/>
              </a:ext>
            </a:extLst>
          </p:cNvPr>
          <p:cNvCxnSpPr/>
          <p:nvPr/>
        </p:nvCxnSpPr>
        <p:spPr>
          <a:xfrm>
            <a:off x="5028946" y="2899483"/>
            <a:ext cx="899179" cy="0"/>
          </a:xfrm>
          <a:prstGeom prst="straightConnector1">
            <a:avLst/>
          </a:prstGeom>
          <a:ln w="76200">
            <a:solidFill>
              <a:srgbClr val="FF612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5C7E94B-8CC1-D527-F412-8F3D65F47000}"/>
              </a:ext>
            </a:extLst>
          </p:cNvPr>
          <p:cNvCxnSpPr/>
          <p:nvPr/>
        </p:nvCxnSpPr>
        <p:spPr>
          <a:xfrm>
            <a:off x="5767293" y="5345903"/>
            <a:ext cx="899179" cy="0"/>
          </a:xfrm>
          <a:prstGeom prst="straightConnector1">
            <a:avLst/>
          </a:prstGeom>
          <a:ln w="76200">
            <a:solidFill>
              <a:srgbClr val="FF612F"/>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3D65977-910E-5D23-60AB-55ACDA862785}"/>
              </a:ext>
            </a:extLst>
          </p:cNvPr>
          <p:cNvPicPr>
            <a:picLocks noChangeAspect="1"/>
          </p:cNvPicPr>
          <p:nvPr/>
        </p:nvPicPr>
        <p:blipFill>
          <a:blip r:embed="rId5"/>
          <a:stretch>
            <a:fillRect/>
          </a:stretch>
        </p:blipFill>
        <p:spPr>
          <a:xfrm>
            <a:off x="465220" y="1667262"/>
            <a:ext cx="4026107" cy="609631"/>
          </a:xfrm>
          <a:prstGeom prst="rect">
            <a:avLst/>
          </a:prstGeom>
        </p:spPr>
      </p:pic>
      <p:sp>
        <p:nvSpPr>
          <p:cNvPr id="19" name="Rectangle 18">
            <a:extLst>
              <a:ext uri="{FF2B5EF4-FFF2-40B4-BE49-F238E27FC236}">
                <a16:creationId xmlns:a16="http://schemas.microsoft.com/office/drawing/2014/main" id="{FBE59E0E-1333-46C2-895A-1A40B6426395}"/>
              </a:ext>
            </a:extLst>
          </p:cNvPr>
          <p:cNvSpPr/>
          <p:nvPr/>
        </p:nvSpPr>
        <p:spPr>
          <a:xfrm>
            <a:off x="4491327" y="1718638"/>
            <a:ext cx="7382174" cy="609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1BB431F-1715-12B1-6663-3EF832CB4154}"/>
              </a:ext>
            </a:extLst>
          </p:cNvPr>
          <p:cNvPicPr>
            <a:picLocks noChangeAspect="1"/>
          </p:cNvPicPr>
          <p:nvPr/>
        </p:nvPicPr>
        <p:blipFill>
          <a:blip r:embed="rId6"/>
          <a:stretch>
            <a:fillRect/>
          </a:stretch>
        </p:blipFill>
        <p:spPr>
          <a:xfrm>
            <a:off x="5166468" y="1828634"/>
            <a:ext cx="3000008" cy="394162"/>
          </a:xfrm>
          <a:prstGeom prst="rect">
            <a:avLst/>
          </a:prstGeom>
        </p:spPr>
      </p:pic>
      <p:sp>
        <p:nvSpPr>
          <p:cNvPr id="16" name="Rectangle: Rounded Corners 15">
            <a:extLst>
              <a:ext uri="{FF2B5EF4-FFF2-40B4-BE49-F238E27FC236}">
                <a16:creationId xmlns:a16="http://schemas.microsoft.com/office/drawing/2014/main" id="{4D8BD979-05A6-42C6-BB8F-A11E8ADC29AC}"/>
              </a:ext>
            </a:extLst>
          </p:cNvPr>
          <p:cNvSpPr/>
          <p:nvPr/>
        </p:nvSpPr>
        <p:spPr>
          <a:xfrm>
            <a:off x="465220" y="1667262"/>
            <a:ext cx="4026107" cy="641684"/>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FE4303F-B6BD-A313-7035-75858EE6FE7C}"/>
              </a:ext>
            </a:extLst>
          </p:cNvPr>
          <p:cNvSpPr txBox="1">
            <a:spLocks/>
          </p:cNvSpPr>
          <p:nvPr/>
        </p:nvSpPr>
        <p:spPr>
          <a:xfrm>
            <a:off x="10368276" y="1667262"/>
            <a:ext cx="1505225" cy="1041518"/>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400" b="1"/>
              <a:t>Individual </a:t>
            </a:r>
            <a:br>
              <a:rPr lang="en-US" sz="2400" b="1"/>
            </a:br>
            <a:r>
              <a:rPr lang="en-US" sz="2400" b="1"/>
              <a:t>Student </a:t>
            </a:r>
            <a:br>
              <a:rPr lang="en-US" sz="2400" b="1"/>
            </a:br>
            <a:r>
              <a:rPr lang="en-US" sz="2400" b="1"/>
              <a:t>Profile</a:t>
            </a:r>
            <a:endParaRPr lang="en-US" sz="2400" b="1" dirty="0"/>
          </a:p>
        </p:txBody>
      </p:sp>
    </p:spTree>
    <p:extLst>
      <p:ext uri="{BB962C8B-B14F-4D97-AF65-F5344CB8AC3E}">
        <p14:creationId xmlns:p14="http://schemas.microsoft.com/office/powerpoint/2010/main" val="214582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95192-8ACD-C2FB-D618-8C0D1E9B69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65EAB-D5CD-0EF7-952F-50B9CFC25F1A}"/>
              </a:ext>
            </a:extLst>
          </p:cNvPr>
          <p:cNvSpPr>
            <a:spLocks noGrp="1"/>
          </p:cNvSpPr>
          <p:nvPr>
            <p:ph type="title"/>
          </p:nvPr>
        </p:nvSpPr>
        <p:spPr>
          <a:xfrm>
            <a:off x="318498" y="357475"/>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sp>
        <p:nvSpPr>
          <p:cNvPr id="5" name="Rectangle 4">
            <a:extLst>
              <a:ext uri="{FF2B5EF4-FFF2-40B4-BE49-F238E27FC236}">
                <a16:creationId xmlns:a16="http://schemas.microsoft.com/office/drawing/2014/main" id="{02331458-45A6-ACA4-8A73-F24CE8799BD6}"/>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446281-A7A3-C893-D891-3492ADE2FC75}"/>
              </a:ext>
            </a:extLst>
          </p:cNvPr>
          <p:cNvSpPr/>
          <p:nvPr/>
        </p:nvSpPr>
        <p:spPr>
          <a:xfrm>
            <a:off x="4491327" y="1718638"/>
            <a:ext cx="7382174" cy="609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EA9F7EC-D8EE-56E1-0A02-6B5DA547D659}"/>
              </a:ext>
            </a:extLst>
          </p:cNvPr>
          <p:cNvPicPr>
            <a:picLocks noChangeAspect="1"/>
          </p:cNvPicPr>
          <p:nvPr/>
        </p:nvPicPr>
        <p:blipFill>
          <a:blip r:embed="rId3"/>
          <a:stretch>
            <a:fillRect/>
          </a:stretch>
        </p:blipFill>
        <p:spPr>
          <a:xfrm>
            <a:off x="556556" y="2308946"/>
            <a:ext cx="11170224" cy="3568883"/>
          </a:xfrm>
          <a:prstGeom prst="rect">
            <a:avLst/>
          </a:prstGeom>
          <a:ln w="15875">
            <a:solidFill>
              <a:schemeClr val="bg1">
                <a:lumMod val="50000"/>
              </a:schemeClr>
            </a:solidFill>
          </a:ln>
          <a:effectLst>
            <a:outerShdw blurRad="50800" dist="38100" dir="2700000" algn="tl" rotWithShape="0">
              <a:prstClr val="black">
                <a:alpha val="40000"/>
              </a:prstClr>
            </a:outerShdw>
          </a:effectLst>
        </p:spPr>
      </p:pic>
      <p:pic>
        <p:nvPicPr>
          <p:cNvPr id="8" name="Graphic 7" descr="Cursor with solid fill">
            <a:extLst>
              <a:ext uri="{FF2B5EF4-FFF2-40B4-BE49-F238E27FC236}">
                <a16:creationId xmlns:a16="http://schemas.microsoft.com/office/drawing/2014/main" id="{4AD3090B-3F0C-C136-63D4-D70273D16C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186239">
            <a:off x="219631" y="2687538"/>
            <a:ext cx="673847" cy="673847"/>
          </a:xfrm>
          <a:prstGeom prst="rect">
            <a:avLst/>
          </a:prstGeom>
        </p:spPr>
      </p:pic>
      <p:sp>
        <p:nvSpPr>
          <p:cNvPr id="10" name="Rectangle: Rounded Corners 9">
            <a:extLst>
              <a:ext uri="{FF2B5EF4-FFF2-40B4-BE49-F238E27FC236}">
                <a16:creationId xmlns:a16="http://schemas.microsoft.com/office/drawing/2014/main" id="{97BD7103-73B0-182F-634E-29A80C8AD336}"/>
              </a:ext>
            </a:extLst>
          </p:cNvPr>
          <p:cNvSpPr/>
          <p:nvPr/>
        </p:nvSpPr>
        <p:spPr>
          <a:xfrm>
            <a:off x="683758" y="3806085"/>
            <a:ext cx="809075" cy="1166968"/>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AB7E531-0B31-208E-37C9-2BB1B600B0E6}"/>
              </a:ext>
            </a:extLst>
          </p:cNvPr>
          <p:cNvSpPr txBox="1">
            <a:spLocks/>
          </p:cNvSpPr>
          <p:nvPr/>
        </p:nvSpPr>
        <p:spPr>
          <a:xfrm>
            <a:off x="10579100" y="2308946"/>
            <a:ext cx="1147680" cy="1041518"/>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800" b="1" dirty="0"/>
              <a:t>Individual </a:t>
            </a:r>
            <a:br>
              <a:rPr lang="en-US" sz="1800" b="1" dirty="0"/>
            </a:br>
            <a:r>
              <a:rPr lang="en-US" sz="1800" b="1" dirty="0"/>
              <a:t>Student </a:t>
            </a:r>
            <a:br>
              <a:rPr lang="en-US" sz="1800" b="1" dirty="0"/>
            </a:br>
            <a:r>
              <a:rPr lang="en-US" sz="1800" b="1" dirty="0"/>
              <a:t>Profile</a:t>
            </a:r>
          </a:p>
        </p:txBody>
      </p:sp>
    </p:spTree>
    <p:extLst>
      <p:ext uri="{BB962C8B-B14F-4D97-AF65-F5344CB8AC3E}">
        <p14:creationId xmlns:p14="http://schemas.microsoft.com/office/powerpoint/2010/main" val="782988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69D4-EC43-A4F1-A801-2978E7AC9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AD3E7-A215-F6A7-F4CB-C4FB0FDFC6A9}"/>
              </a:ext>
            </a:extLst>
          </p:cNvPr>
          <p:cNvSpPr>
            <a:spLocks noGrp="1"/>
          </p:cNvSpPr>
          <p:nvPr>
            <p:ph type="title"/>
          </p:nvPr>
        </p:nvSpPr>
        <p:spPr>
          <a:xfrm>
            <a:off x="318498" y="357475"/>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sp>
        <p:nvSpPr>
          <p:cNvPr id="5" name="Rectangle 4">
            <a:extLst>
              <a:ext uri="{FF2B5EF4-FFF2-40B4-BE49-F238E27FC236}">
                <a16:creationId xmlns:a16="http://schemas.microsoft.com/office/drawing/2014/main" id="{36426AA9-63DB-6F5B-5B90-CF56476F3B39}"/>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1E74F11-A46B-5FEC-28B3-D39141891B0D}"/>
              </a:ext>
            </a:extLst>
          </p:cNvPr>
          <p:cNvSpPr/>
          <p:nvPr/>
        </p:nvSpPr>
        <p:spPr>
          <a:xfrm>
            <a:off x="4491327" y="1718638"/>
            <a:ext cx="7382174" cy="609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3E52A5-FBD2-16F8-3B01-0822562FB406}"/>
              </a:ext>
            </a:extLst>
          </p:cNvPr>
          <p:cNvPicPr>
            <a:picLocks noChangeAspect="1"/>
          </p:cNvPicPr>
          <p:nvPr/>
        </p:nvPicPr>
        <p:blipFill>
          <a:blip r:embed="rId3"/>
          <a:stretch>
            <a:fillRect/>
          </a:stretch>
        </p:blipFill>
        <p:spPr>
          <a:xfrm>
            <a:off x="1215467" y="1271875"/>
            <a:ext cx="9761064" cy="496926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6" name="Rectangle: Rounded Corners 15">
            <a:extLst>
              <a:ext uri="{FF2B5EF4-FFF2-40B4-BE49-F238E27FC236}">
                <a16:creationId xmlns:a16="http://schemas.microsoft.com/office/drawing/2014/main" id="{2F96866D-498B-515B-5EF2-73F49AB225EA}"/>
              </a:ext>
            </a:extLst>
          </p:cNvPr>
          <p:cNvSpPr/>
          <p:nvPr/>
        </p:nvSpPr>
        <p:spPr>
          <a:xfrm>
            <a:off x="4716878" y="4208890"/>
            <a:ext cx="2662490" cy="956668"/>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F7984CC-7436-F34C-DDCE-C936CCC8E97A}"/>
              </a:ext>
            </a:extLst>
          </p:cNvPr>
          <p:cNvSpPr txBox="1">
            <a:spLocks/>
          </p:cNvSpPr>
          <p:nvPr/>
        </p:nvSpPr>
        <p:spPr>
          <a:xfrm>
            <a:off x="10976531" y="1261379"/>
            <a:ext cx="1147680" cy="1041518"/>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800" b="1" dirty="0"/>
              <a:t>Individual </a:t>
            </a:r>
            <a:br>
              <a:rPr lang="en-US" sz="1800" b="1" dirty="0"/>
            </a:br>
            <a:r>
              <a:rPr lang="en-US" sz="1800" b="1" dirty="0"/>
              <a:t>Student </a:t>
            </a:r>
            <a:br>
              <a:rPr lang="en-US" sz="1800" b="1" dirty="0"/>
            </a:br>
            <a:r>
              <a:rPr lang="en-US" sz="1800" b="1" dirty="0"/>
              <a:t>Profile</a:t>
            </a:r>
          </a:p>
        </p:txBody>
      </p:sp>
    </p:spTree>
    <p:extLst>
      <p:ext uri="{BB962C8B-B14F-4D97-AF65-F5344CB8AC3E}">
        <p14:creationId xmlns:p14="http://schemas.microsoft.com/office/powerpoint/2010/main" val="98618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60FAC-9EA7-41EA-01CA-6C187EC37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F5257-6D1F-CC3D-2440-85068CB7DFC7}"/>
              </a:ext>
            </a:extLst>
          </p:cNvPr>
          <p:cNvSpPr>
            <a:spLocks noGrp="1"/>
          </p:cNvSpPr>
          <p:nvPr>
            <p:ph type="title"/>
          </p:nvPr>
        </p:nvSpPr>
        <p:spPr>
          <a:xfrm>
            <a:off x="318498" y="357475"/>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sp>
        <p:nvSpPr>
          <p:cNvPr id="5" name="Rectangle 4">
            <a:extLst>
              <a:ext uri="{FF2B5EF4-FFF2-40B4-BE49-F238E27FC236}">
                <a16:creationId xmlns:a16="http://schemas.microsoft.com/office/drawing/2014/main" id="{64D66D00-4FD7-A8A7-BE87-8306D447604B}"/>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E8D1B2-BDE5-87A8-BE85-65A26BDEB9D7}"/>
              </a:ext>
            </a:extLst>
          </p:cNvPr>
          <p:cNvSpPr/>
          <p:nvPr/>
        </p:nvSpPr>
        <p:spPr>
          <a:xfrm>
            <a:off x="4491327" y="1718638"/>
            <a:ext cx="7382174" cy="609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90289A-0048-567E-3F45-32072D82317B}"/>
              </a:ext>
            </a:extLst>
          </p:cNvPr>
          <p:cNvPicPr>
            <a:picLocks noChangeAspect="1"/>
          </p:cNvPicPr>
          <p:nvPr/>
        </p:nvPicPr>
        <p:blipFill>
          <a:blip r:embed="rId3"/>
          <a:stretch>
            <a:fillRect/>
          </a:stretch>
        </p:blipFill>
        <p:spPr>
          <a:xfrm>
            <a:off x="505533" y="1714357"/>
            <a:ext cx="11122874" cy="4297631"/>
          </a:xfrm>
          <a:prstGeom prst="rect">
            <a:avLst/>
          </a:prstGeom>
          <a:ln w="15875">
            <a:solidFill>
              <a:schemeClr val="bg1">
                <a:lumMod val="5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60A3A14A-4554-A5F0-D756-B263FEA426E4}"/>
              </a:ext>
            </a:extLst>
          </p:cNvPr>
          <p:cNvSpPr txBox="1"/>
          <p:nvPr/>
        </p:nvSpPr>
        <p:spPr>
          <a:xfrm>
            <a:off x="563593" y="6011988"/>
            <a:ext cx="8488907" cy="615553"/>
          </a:xfrm>
          <a:prstGeom prst="rect">
            <a:avLst/>
          </a:prstGeom>
          <a:noFill/>
        </p:spPr>
        <p:txBody>
          <a:bodyPr wrap="square" rtlCol="0">
            <a:spAutoFit/>
          </a:bodyPr>
          <a:lstStyle/>
          <a:p>
            <a:r>
              <a:rPr lang="en-US" sz="1600" b="1" dirty="0">
                <a:solidFill>
                  <a:srgbClr val="00325E"/>
                </a:solidFill>
              </a:rPr>
              <a:t>Note: </a:t>
            </a:r>
            <a:r>
              <a:rPr lang="en-US" sz="1600" dirty="0"/>
              <a:t>The guidance in this table reflects negligible or positive change in </a:t>
            </a:r>
            <a:r>
              <a:rPr lang="en-US" sz="1600" i="0" dirty="0">
                <a:effectLst/>
              </a:rPr>
              <a:t>T</a:t>
            </a:r>
            <a:r>
              <a:rPr lang="en-US" sz="1600" dirty="0"/>
              <a:t>-scores. </a:t>
            </a:r>
          </a:p>
          <a:p>
            <a:endParaRPr lang="en-US" dirty="0"/>
          </a:p>
        </p:txBody>
      </p:sp>
      <p:sp>
        <p:nvSpPr>
          <p:cNvPr id="11" name="Rectangle: Rounded Corners 10">
            <a:extLst>
              <a:ext uri="{FF2B5EF4-FFF2-40B4-BE49-F238E27FC236}">
                <a16:creationId xmlns:a16="http://schemas.microsoft.com/office/drawing/2014/main" id="{CBC8CA50-4F4A-4017-CB5F-83F86FD25798}"/>
              </a:ext>
            </a:extLst>
          </p:cNvPr>
          <p:cNvSpPr/>
          <p:nvPr/>
        </p:nvSpPr>
        <p:spPr>
          <a:xfrm>
            <a:off x="709684" y="3805297"/>
            <a:ext cx="10590662" cy="998715"/>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8332448-E6AE-1EE2-50F1-DB1DA9AA22EB}"/>
              </a:ext>
            </a:extLst>
          </p:cNvPr>
          <p:cNvSpPr txBox="1">
            <a:spLocks/>
          </p:cNvSpPr>
          <p:nvPr/>
        </p:nvSpPr>
        <p:spPr>
          <a:xfrm>
            <a:off x="10480727" y="1698460"/>
            <a:ext cx="1147680" cy="1041518"/>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800" b="1" dirty="0"/>
              <a:t>Individual </a:t>
            </a:r>
            <a:br>
              <a:rPr lang="en-US" sz="1800" b="1" dirty="0"/>
            </a:br>
            <a:r>
              <a:rPr lang="en-US" sz="1800" b="1" dirty="0"/>
              <a:t>Student </a:t>
            </a:r>
            <a:br>
              <a:rPr lang="en-US" sz="1800" b="1" dirty="0"/>
            </a:br>
            <a:r>
              <a:rPr lang="en-US" sz="1800" b="1" dirty="0"/>
              <a:t>Profile</a:t>
            </a:r>
          </a:p>
        </p:txBody>
      </p:sp>
    </p:spTree>
    <p:extLst>
      <p:ext uri="{BB962C8B-B14F-4D97-AF65-F5344CB8AC3E}">
        <p14:creationId xmlns:p14="http://schemas.microsoft.com/office/powerpoint/2010/main" val="315825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A58A-7792-9583-7432-ACCA2C377E83}"/>
              </a:ext>
            </a:extLst>
          </p:cNvPr>
          <p:cNvSpPr>
            <a:spLocks noGrp="1"/>
          </p:cNvSpPr>
          <p:nvPr>
            <p:ph type="title"/>
          </p:nvPr>
        </p:nvSpPr>
        <p:spPr/>
        <p:txBody>
          <a:bodyPr/>
          <a:lstStyle/>
          <a:p>
            <a:pPr algn="ctr"/>
            <a:r>
              <a:rPr lang="en-US" b="1" dirty="0"/>
              <a:t>Agenda</a:t>
            </a:r>
          </a:p>
        </p:txBody>
      </p:sp>
      <p:sp>
        <p:nvSpPr>
          <p:cNvPr id="6" name="Content Placeholder 5">
            <a:extLst>
              <a:ext uri="{FF2B5EF4-FFF2-40B4-BE49-F238E27FC236}">
                <a16:creationId xmlns:a16="http://schemas.microsoft.com/office/drawing/2014/main" id="{DACF39D5-3BA7-AC3B-8EE9-05D28B4ED859}"/>
              </a:ext>
            </a:extLst>
          </p:cNvPr>
          <p:cNvSpPr>
            <a:spLocks noGrp="1"/>
          </p:cNvSpPr>
          <p:nvPr>
            <p:ph idx="13"/>
          </p:nvPr>
        </p:nvSpPr>
        <p:spPr/>
        <p:txBody>
          <a:bodyPr vert="horz" lIns="91440" tIns="45720" rIns="91440" bIns="45720" rtlCol="0" anchor="t">
            <a:normAutofit fontScale="92500" lnSpcReduction="20000"/>
          </a:bodyPr>
          <a:lstStyle/>
          <a:p>
            <a:r>
              <a:rPr lang="en-US" sz="3200" b="1" dirty="0"/>
              <a:t>Overview: </a:t>
            </a:r>
            <a:r>
              <a:rPr lang="en-US" sz="3200" dirty="0"/>
              <a:t>DESSA implementation and progress monitoring</a:t>
            </a:r>
          </a:p>
          <a:p>
            <a:pPr marL="0" indent="0">
              <a:buNone/>
            </a:pPr>
            <a:endParaRPr lang="en-US" sz="3200" dirty="0"/>
          </a:p>
          <a:p>
            <a:r>
              <a:rPr lang="en-US" sz="3200" b="1" dirty="0"/>
              <a:t>Access and analyze: </a:t>
            </a:r>
            <a:r>
              <a:rPr lang="en-US" sz="3200" dirty="0"/>
              <a:t>DESSA System reports and features used for progress monitoring</a:t>
            </a:r>
          </a:p>
          <a:p>
            <a:pPr marL="0" indent="0">
              <a:buNone/>
            </a:pPr>
            <a:endParaRPr lang="en-US" sz="3200" dirty="0"/>
          </a:p>
          <a:p>
            <a:r>
              <a:rPr lang="en-US" sz="3200" b="1" dirty="0"/>
              <a:t>Align</a:t>
            </a:r>
            <a:r>
              <a:rPr lang="en-US" sz="3200" dirty="0"/>
              <a:t>: DESSA and MTSS decision-making </a:t>
            </a:r>
          </a:p>
          <a:p>
            <a:pPr marL="0" indent="0">
              <a:buNone/>
            </a:pPr>
            <a:endParaRPr lang="en-US" sz="3200" dirty="0"/>
          </a:p>
          <a:p>
            <a:r>
              <a:rPr lang="en-US" sz="3200" b="1" dirty="0"/>
              <a:t>Highlight: </a:t>
            </a:r>
            <a:r>
              <a:rPr lang="en-US" sz="3200" dirty="0"/>
              <a:t>Strategies for supporting instructional staff</a:t>
            </a:r>
          </a:p>
        </p:txBody>
      </p:sp>
    </p:spTree>
    <p:extLst>
      <p:ext uri="{BB962C8B-B14F-4D97-AF65-F5344CB8AC3E}">
        <p14:creationId xmlns:p14="http://schemas.microsoft.com/office/powerpoint/2010/main" val="414144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A784B-C2CE-3D75-7515-2036EF2064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C8FD0-57BE-B0C2-E21D-71CB1C3C74D4}"/>
              </a:ext>
            </a:extLst>
          </p:cNvPr>
          <p:cNvSpPr>
            <a:spLocks noGrp="1"/>
          </p:cNvSpPr>
          <p:nvPr>
            <p:ph type="title"/>
          </p:nvPr>
        </p:nvSpPr>
        <p:spPr>
          <a:xfrm>
            <a:off x="318498" y="357475"/>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sp>
        <p:nvSpPr>
          <p:cNvPr id="5" name="Rectangle 4">
            <a:extLst>
              <a:ext uri="{FF2B5EF4-FFF2-40B4-BE49-F238E27FC236}">
                <a16:creationId xmlns:a16="http://schemas.microsoft.com/office/drawing/2014/main" id="{C7498D3E-D835-CC00-21FD-DABE6FC4E257}"/>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5">
            <a:extLst>
              <a:ext uri="{FF2B5EF4-FFF2-40B4-BE49-F238E27FC236}">
                <a16:creationId xmlns:a16="http://schemas.microsoft.com/office/drawing/2014/main" id="{FBBF988F-67C6-7BC8-BAC3-F4431F508262}"/>
              </a:ext>
            </a:extLst>
          </p:cNvPr>
          <p:cNvSpPr>
            <a:spLocks noGrp="1"/>
          </p:cNvSpPr>
          <p:nvPr>
            <p:ph idx="13"/>
          </p:nvPr>
        </p:nvSpPr>
        <p:spPr>
          <a:xfrm>
            <a:off x="8044793" y="1755948"/>
            <a:ext cx="3978885" cy="4118082"/>
          </a:xfrm>
        </p:spPr>
        <p:txBody>
          <a:bodyPr>
            <a:normAutofit fontScale="92500" lnSpcReduction="10000"/>
          </a:bodyPr>
          <a:lstStyle/>
          <a:p>
            <a:r>
              <a:rPr lang="en-US" sz="2400" dirty="0"/>
              <a:t>Students may demonstrate a decrease in scores for a variety of reasons</a:t>
            </a:r>
          </a:p>
          <a:p>
            <a:r>
              <a:rPr lang="en-US" sz="2400" dirty="0"/>
              <a:t>If negative trends are observed, further analysis should include additional data and information</a:t>
            </a:r>
          </a:p>
          <a:p>
            <a:pPr lvl="1"/>
            <a:r>
              <a:rPr lang="en-US" sz="2000" dirty="0"/>
              <a:t>Attendance, implementation fidelity, out-of-school context</a:t>
            </a:r>
          </a:p>
          <a:p>
            <a:r>
              <a:rPr lang="en-US" sz="2400" dirty="0"/>
              <a:t>Consider further assessment and consult with the Student Support Team</a:t>
            </a:r>
          </a:p>
          <a:p>
            <a:pPr marL="0" indent="0">
              <a:buNone/>
            </a:pPr>
            <a:endParaRPr lang="en-US" dirty="0"/>
          </a:p>
          <a:p>
            <a:endParaRPr lang="en-US" dirty="0"/>
          </a:p>
          <a:p>
            <a:endParaRPr lang="en-US" dirty="0"/>
          </a:p>
        </p:txBody>
      </p:sp>
      <p:grpSp>
        <p:nvGrpSpPr>
          <p:cNvPr id="14" name="Group 13">
            <a:extLst>
              <a:ext uri="{FF2B5EF4-FFF2-40B4-BE49-F238E27FC236}">
                <a16:creationId xmlns:a16="http://schemas.microsoft.com/office/drawing/2014/main" id="{EAFF7888-AE98-64EC-7DB2-B46C17D60738}"/>
              </a:ext>
            </a:extLst>
          </p:cNvPr>
          <p:cNvGrpSpPr/>
          <p:nvPr/>
        </p:nvGrpSpPr>
        <p:grpSpPr>
          <a:xfrm>
            <a:off x="318498" y="1858027"/>
            <a:ext cx="7571634" cy="3913925"/>
            <a:chOff x="318498" y="1858027"/>
            <a:chExt cx="7571634" cy="3913925"/>
          </a:xfrm>
        </p:grpSpPr>
        <p:grpSp>
          <p:nvGrpSpPr>
            <p:cNvPr id="13" name="Group 12">
              <a:extLst>
                <a:ext uri="{FF2B5EF4-FFF2-40B4-BE49-F238E27FC236}">
                  <a16:creationId xmlns:a16="http://schemas.microsoft.com/office/drawing/2014/main" id="{AD346867-4E32-ED41-DB73-B499E47B3D97}"/>
                </a:ext>
              </a:extLst>
            </p:cNvPr>
            <p:cNvGrpSpPr/>
            <p:nvPr/>
          </p:nvGrpSpPr>
          <p:grpSpPr>
            <a:xfrm>
              <a:off x="318498" y="1858027"/>
              <a:ext cx="7571634" cy="3913925"/>
              <a:chOff x="318498" y="1858027"/>
              <a:chExt cx="7571634" cy="3913925"/>
            </a:xfrm>
          </p:grpSpPr>
          <p:pic>
            <p:nvPicPr>
              <p:cNvPr id="7" name="Picture 6">
                <a:extLst>
                  <a:ext uri="{FF2B5EF4-FFF2-40B4-BE49-F238E27FC236}">
                    <a16:creationId xmlns:a16="http://schemas.microsoft.com/office/drawing/2014/main" id="{F050E551-4B2F-18EF-68D1-40568CAF1859}"/>
                  </a:ext>
                </a:extLst>
              </p:cNvPr>
              <p:cNvPicPr>
                <a:picLocks noChangeAspect="1"/>
              </p:cNvPicPr>
              <p:nvPr/>
            </p:nvPicPr>
            <p:blipFill>
              <a:blip r:embed="rId3"/>
              <a:stretch>
                <a:fillRect/>
              </a:stretch>
            </p:blipFill>
            <p:spPr>
              <a:xfrm>
                <a:off x="318498" y="1858027"/>
                <a:ext cx="7571634" cy="3913925"/>
              </a:xfrm>
              <a:prstGeom prst="rect">
                <a:avLst/>
              </a:prstGeom>
              <a:ln>
                <a:solidFill>
                  <a:schemeClr val="bg1">
                    <a:lumMod val="50000"/>
                    <a:alpha val="98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74D7B36-298A-F671-E37D-674570509190}"/>
                  </a:ext>
                </a:extLst>
              </p:cNvPr>
              <p:cNvPicPr>
                <a:picLocks noChangeAspect="1"/>
              </p:cNvPicPr>
              <p:nvPr/>
            </p:nvPicPr>
            <p:blipFill>
              <a:blip r:embed="rId4"/>
              <a:stretch>
                <a:fillRect/>
              </a:stretch>
            </p:blipFill>
            <p:spPr>
              <a:xfrm>
                <a:off x="456042" y="2095103"/>
                <a:ext cx="4076229" cy="207853"/>
              </a:xfrm>
              <a:prstGeom prst="rect">
                <a:avLst/>
              </a:prstGeom>
            </p:spPr>
          </p:pic>
        </p:grpSp>
        <p:sp>
          <p:nvSpPr>
            <p:cNvPr id="8" name="Rectangle: Rounded Corners 7">
              <a:extLst>
                <a:ext uri="{FF2B5EF4-FFF2-40B4-BE49-F238E27FC236}">
                  <a16:creationId xmlns:a16="http://schemas.microsoft.com/office/drawing/2014/main" id="{92F6C137-A357-2EF4-52A1-4B69A2923D7D}"/>
                </a:ext>
              </a:extLst>
            </p:cNvPr>
            <p:cNvSpPr/>
            <p:nvPr/>
          </p:nvSpPr>
          <p:spPr>
            <a:xfrm>
              <a:off x="2988860" y="3616432"/>
              <a:ext cx="2006221" cy="1542422"/>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88675670-B5CD-03D2-F6FA-2F9070C2BBA3}"/>
              </a:ext>
            </a:extLst>
          </p:cNvPr>
          <p:cNvSpPr/>
          <p:nvPr/>
        </p:nvSpPr>
        <p:spPr>
          <a:xfrm>
            <a:off x="5910602" y="1886775"/>
            <a:ext cx="1663700" cy="484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76BCE05-6888-B3AC-7A7A-9A8F21A892E5}"/>
              </a:ext>
            </a:extLst>
          </p:cNvPr>
          <p:cNvSpPr txBox="1">
            <a:spLocks/>
          </p:cNvSpPr>
          <p:nvPr/>
        </p:nvSpPr>
        <p:spPr>
          <a:xfrm>
            <a:off x="6742452" y="1858027"/>
            <a:ext cx="1147680" cy="914400"/>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800" b="1" dirty="0"/>
              <a:t>Individual </a:t>
            </a:r>
            <a:br>
              <a:rPr lang="en-US" sz="1800" b="1" dirty="0"/>
            </a:br>
            <a:r>
              <a:rPr lang="en-US" sz="1800" b="1" dirty="0"/>
              <a:t>Student </a:t>
            </a:r>
            <a:br>
              <a:rPr lang="en-US" sz="1800" b="1" dirty="0"/>
            </a:br>
            <a:r>
              <a:rPr lang="en-US" sz="1800" b="1" dirty="0"/>
              <a:t>Profile</a:t>
            </a:r>
          </a:p>
        </p:txBody>
      </p:sp>
    </p:spTree>
    <p:extLst>
      <p:ext uri="{BB962C8B-B14F-4D97-AF65-F5344CB8AC3E}">
        <p14:creationId xmlns:p14="http://schemas.microsoft.com/office/powerpoint/2010/main" val="1696124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0F3FE-82FB-5A02-E0E2-8259CC173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4D3AC-C0D2-A75A-FC12-9EC353A292A2}"/>
              </a:ext>
            </a:extLst>
          </p:cNvPr>
          <p:cNvSpPr>
            <a:spLocks noGrp="1"/>
          </p:cNvSpPr>
          <p:nvPr>
            <p:ph type="title"/>
          </p:nvPr>
        </p:nvSpPr>
        <p:spPr>
          <a:xfrm>
            <a:off x="606711" y="495763"/>
            <a:ext cx="10951304" cy="914400"/>
          </a:xfrm>
        </p:spPr>
        <p:txBody>
          <a:bodyPr>
            <a:normAutofit/>
          </a:bodyPr>
          <a:lstStyle/>
          <a:p>
            <a:pPr algn="ctr"/>
            <a:r>
              <a:rPr lang="en-US" sz="4400" b="1" dirty="0"/>
              <a:t>Data-Driven Dialogue</a:t>
            </a:r>
          </a:p>
        </p:txBody>
      </p:sp>
      <p:sp>
        <p:nvSpPr>
          <p:cNvPr id="3" name="Content Placeholder 2">
            <a:extLst>
              <a:ext uri="{FF2B5EF4-FFF2-40B4-BE49-F238E27FC236}">
                <a16:creationId xmlns:a16="http://schemas.microsoft.com/office/drawing/2014/main" id="{28FA70A9-6E9D-269D-61DC-F0EBC1B5C418}"/>
              </a:ext>
            </a:extLst>
          </p:cNvPr>
          <p:cNvSpPr>
            <a:spLocks noGrp="1"/>
          </p:cNvSpPr>
          <p:nvPr>
            <p:ph idx="4294967295"/>
          </p:nvPr>
        </p:nvSpPr>
        <p:spPr>
          <a:xfrm>
            <a:off x="606711" y="1742936"/>
            <a:ext cx="10515600" cy="3897313"/>
          </a:xfrm>
        </p:spPr>
        <p:txBody>
          <a:bodyPr>
            <a:normAutofit fontScale="85000" lnSpcReduction="20000"/>
          </a:bodyPr>
          <a:lstStyle/>
          <a:p>
            <a:pPr marL="0" indent="0">
              <a:buNone/>
            </a:pPr>
            <a:r>
              <a:rPr lang="en-US" sz="3200" dirty="0"/>
              <a:t>Before reviewing “Compare” feature and results for an individual student (if available), take a moment to respond to the reflection prompts below.  What do you predict you will see in your data?  What wonders or questions does this spark?</a:t>
            </a:r>
          </a:p>
          <a:p>
            <a:pPr marL="0" indent="0">
              <a:buNone/>
            </a:pPr>
            <a:endParaRPr lang="en-US" sz="3200" dirty="0"/>
          </a:p>
          <a:p>
            <a:r>
              <a:rPr lang="en-US" sz="3200" dirty="0"/>
              <a:t>I predict…</a:t>
            </a:r>
          </a:p>
          <a:p>
            <a:r>
              <a:rPr lang="en-US" sz="3200" dirty="0"/>
              <a:t>I wonder…</a:t>
            </a:r>
          </a:p>
          <a:p>
            <a:r>
              <a:rPr lang="en-US" sz="3200" dirty="0"/>
              <a:t>My questions/expectations are influenced by…</a:t>
            </a:r>
          </a:p>
          <a:p>
            <a:r>
              <a:rPr lang="en-US" sz="3200" dirty="0"/>
              <a:t>I am hoping to learn…</a:t>
            </a:r>
          </a:p>
        </p:txBody>
      </p:sp>
    </p:spTree>
    <p:extLst>
      <p:ext uri="{BB962C8B-B14F-4D97-AF65-F5344CB8AC3E}">
        <p14:creationId xmlns:p14="http://schemas.microsoft.com/office/powerpoint/2010/main" val="958906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7A14E-1D8E-07EA-5A46-330FF0934DB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B505ED-D237-12C4-58CE-87E1654E84E3}"/>
              </a:ext>
            </a:extLst>
          </p:cNvPr>
          <p:cNvSpPr/>
          <p:nvPr/>
        </p:nvSpPr>
        <p:spPr>
          <a:xfrm>
            <a:off x="9680713" y="5785691"/>
            <a:ext cx="2164424" cy="6759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9">
            <a:extLst>
              <a:ext uri="{FF2B5EF4-FFF2-40B4-BE49-F238E27FC236}">
                <a16:creationId xmlns:a16="http://schemas.microsoft.com/office/drawing/2014/main" id="{55CBED77-3C15-81E6-5689-173370A7335C}"/>
              </a:ext>
            </a:extLst>
          </p:cNvPr>
          <p:cNvSpPr>
            <a:spLocks noGrp="1"/>
          </p:cNvSpPr>
          <p:nvPr>
            <p:ph type="title"/>
          </p:nvPr>
        </p:nvSpPr>
        <p:spPr>
          <a:xfrm>
            <a:off x="-52116" y="396372"/>
            <a:ext cx="12244116" cy="914400"/>
          </a:xfrm>
        </p:spPr>
        <p:txBody>
          <a:bodyPr>
            <a:normAutofit fontScale="90000"/>
          </a:bodyPr>
          <a:lstStyle/>
          <a:p>
            <a:pPr algn="ctr"/>
            <a:r>
              <a:rPr lang="en-US" b="1" u="sng" dirty="0"/>
              <a:t>Independent Activity </a:t>
            </a:r>
            <a:br>
              <a:rPr lang="en-US" b="1" dirty="0"/>
            </a:br>
            <a:r>
              <a:rPr lang="en-US" b="1" dirty="0"/>
              <a:t>Review Progress Monitoring Results: </a:t>
            </a:r>
            <a:r>
              <a:rPr lang="en-US" b="1" dirty="0">
                <a:solidFill>
                  <a:schemeClr val="accent1"/>
                </a:solidFill>
              </a:rPr>
              <a:t>Individual Student</a:t>
            </a:r>
          </a:p>
        </p:txBody>
      </p:sp>
      <p:sp>
        <p:nvSpPr>
          <p:cNvPr id="12" name="Content Placeholder 10">
            <a:extLst>
              <a:ext uri="{FF2B5EF4-FFF2-40B4-BE49-F238E27FC236}">
                <a16:creationId xmlns:a16="http://schemas.microsoft.com/office/drawing/2014/main" id="{977203AA-FE7C-E5BB-A661-4552C18145C9}"/>
              </a:ext>
            </a:extLst>
          </p:cNvPr>
          <p:cNvSpPr txBox="1">
            <a:spLocks/>
          </p:cNvSpPr>
          <p:nvPr/>
        </p:nvSpPr>
        <p:spPr>
          <a:xfrm>
            <a:off x="667840" y="1714362"/>
            <a:ext cx="5602332" cy="46231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325E"/>
                </a:solidFill>
              </a:rPr>
              <a:t>Directions: </a:t>
            </a:r>
          </a:p>
          <a:p>
            <a:r>
              <a:rPr lang="en-US" sz="2400" dirty="0">
                <a:solidFill>
                  <a:srgbClr val="00325E"/>
                </a:solidFill>
              </a:rPr>
              <a:t>Pause the training recording for 3-5 minutes and select an individual student with multiple data points (2 or more assessments completed), if available</a:t>
            </a:r>
          </a:p>
          <a:p>
            <a:r>
              <a:rPr lang="en-US" sz="2400" dirty="0">
                <a:solidFill>
                  <a:srgbClr val="00325E"/>
                </a:solidFill>
              </a:rPr>
              <a:t>Review the available results under the Individual Student Profile, using the “Compare” feature to view the difference in scores</a:t>
            </a:r>
          </a:p>
          <a:p>
            <a:r>
              <a:rPr lang="en-US" sz="2400" dirty="0">
                <a:solidFill>
                  <a:srgbClr val="00325E"/>
                </a:solidFill>
              </a:rPr>
              <a:t>If only one data point is available: </a:t>
            </a:r>
          </a:p>
          <a:p>
            <a:pPr lvl="1"/>
            <a:r>
              <a:rPr lang="en-US" sz="1900" dirty="0">
                <a:solidFill>
                  <a:srgbClr val="00325E"/>
                </a:solidFill>
              </a:rPr>
              <a:t>Review the progress monitoring options under the Rating tab (selecting a form)</a:t>
            </a:r>
          </a:p>
          <a:p>
            <a:pPr lvl="1"/>
            <a:r>
              <a:rPr lang="en-US" sz="1900" dirty="0">
                <a:solidFill>
                  <a:srgbClr val="00325E"/>
                </a:solidFill>
              </a:rPr>
              <a:t>Review the results available on an individual student’s profile that would could be considered for progress monitoring</a:t>
            </a:r>
          </a:p>
          <a:p>
            <a:endParaRPr lang="en-US" b="1" dirty="0">
              <a:solidFill>
                <a:srgbClr val="00325E"/>
              </a:solidFill>
            </a:endParaRPr>
          </a:p>
        </p:txBody>
      </p:sp>
      <p:sp>
        <p:nvSpPr>
          <p:cNvPr id="13" name="Speech Bubble: Rectangle with Corners Rounded 12">
            <a:extLst>
              <a:ext uri="{FF2B5EF4-FFF2-40B4-BE49-F238E27FC236}">
                <a16:creationId xmlns:a16="http://schemas.microsoft.com/office/drawing/2014/main" id="{D16FACB2-84BF-5584-FA41-BF0543CFCC62}"/>
              </a:ext>
            </a:extLst>
          </p:cNvPr>
          <p:cNvSpPr/>
          <p:nvPr/>
        </p:nvSpPr>
        <p:spPr>
          <a:xfrm>
            <a:off x="6451600" y="1770700"/>
            <a:ext cx="5256306" cy="4014991"/>
          </a:xfrm>
          <a:prstGeom prst="wedgeRoundRectCallout">
            <a:avLst>
              <a:gd name="adj1" fmla="val -47503"/>
              <a:gd name="adj2" fmla="val 8572"/>
              <a:gd name="adj3" fmla="val 16667"/>
            </a:avLst>
          </a:prstGeom>
          <a:solidFill>
            <a:schemeClr val="bg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A04341D-0DC4-1F3A-CFF0-35E165CBF3D8}"/>
              </a:ext>
            </a:extLst>
          </p:cNvPr>
          <p:cNvSpPr txBox="1"/>
          <p:nvPr/>
        </p:nvSpPr>
        <p:spPr>
          <a:xfrm>
            <a:off x="6543473" y="2059394"/>
            <a:ext cx="5072560" cy="4431983"/>
          </a:xfrm>
          <a:prstGeom prst="rect">
            <a:avLst/>
          </a:prstGeom>
          <a:noFill/>
        </p:spPr>
        <p:txBody>
          <a:bodyPr wrap="square" rtlCol="0">
            <a:spAutoFit/>
          </a:bodyPr>
          <a:lstStyle/>
          <a:p>
            <a:pPr algn="ctr"/>
            <a:r>
              <a:rPr lang="en-US" b="1" dirty="0"/>
              <a:t>Consider: What is the potential course of action for supporting this student?</a:t>
            </a:r>
          </a:p>
          <a:p>
            <a:pPr marL="285750" indent="-285750">
              <a:buFont typeface="Arial" panose="020B0604020202020204" pitchFamily="34" charset="0"/>
              <a:buChar char="•"/>
            </a:pPr>
            <a:r>
              <a:rPr lang="en-US" dirty="0"/>
              <a:t>Should progress monitoring be completed for a specific student? </a:t>
            </a:r>
          </a:p>
          <a:p>
            <a:pPr marL="285750" indent="-285750">
              <a:buFont typeface="Arial" panose="020B0604020202020204" pitchFamily="34" charset="0"/>
              <a:buChar char="•"/>
            </a:pPr>
            <a:r>
              <a:rPr lang="en-US" dirty="0"/>
              <a:t>If there are multiple data points available: </a:t>
            </a:r>
          </a:p>
          <a:p>
            <a:pPr marL="742950" lvl="1" indent="-285750">
              <a:buFont typeface="Arial" panose="020B0604020202020204" pitchFamily="34" charset="0"/>
              <a:buChar char="•"/>
            </a:pPr>
            <a:r>
              <a:rPr lang="en-US" b="1" dirty="0"/>
              <a:t>Negligible or Positive Change in scores</a:t>
            </a:r>
            <a:r>
              <a:rPr lang="en-US" dirty="0"/>
              <a:t>: refer to the “Guidance” table on the Individual Student Profile</a:t>
            </a:r>
          </a:p>
          <a:p>
            <a:pPr marL="742950" lvl="1" indent="-285750">
              <a:buFont typeface="Arial" panose="020B0604020202020204" pitchFamily="34" charset="0"/>
              <a:buChar char="•"/>
            </a:pPr>
            <a:r>
              <a:rPr lang="en-US" b="1" dirty="0"/>
              <a:t>Negative Trends Observed</a:t>
            </a:r>
            <a:r>
              <a:rPr lang="en-US" dirty="0"/>
              <a:t>: further analysis should include additional data and information, such as attendance, implementation fidelity, and out-of-school context</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503863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E4020-2874-CB4E-4E8A-160397EBE3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26D979-E0D6-97DE-11DC-5F2060DE3895}"/>
              </a:ext>
            </a:extLst>
          </p:cNvPr>
          <p:cNvSpPr>
            <a:spLocks noGrp="1"/>
          </p:cNvSpPr>
          <p:nvPr>
            <p:ph type="title"/>
          </p:nvPr>
        </p:nvSpPr>
        <p:spPr>
          <a:xfrm>
            <a:off x="619874" y="4451649"/>
            <a:ext cx="10952251" cy="2406351"/>
          </a:xfrm>
        </p:spPr>
        <p:txBody>
          <a:bodyPr>
            <a:normAutofit fontScale="90000"/>
          </a:bodyPr>
          <a:lstStyle/>
          <a:p>
            <a:pPr algn="ctr"/>
            <a:r>
              <a:rPr lang="en-US" sz="4400" b="1" dirty="0"/>
              <a:t>Align</a:t>
            </a:r>
            <a:r>
              <a:rPr lang="en-US" sz="4400" dirty="0"/>
              <a:t>: DESSA and MTSS decision-making </a:t>
            </a:r>
            <a:br>
              <a:rPr lang="en-US" sz="4400" dirty="0"/>
            </a:br>
            <a:br>
              <a:rPr lang="en-US" sz="4400" dirty="0"/>
            </a:br>
            <a:br>
              <a:rPr lang="en-US" sz="4400" dirty="0"/>
            </a:br>
            <a:br>
              <a:rPr lang="en-US" sz="4400" dirty="0">
                <a:highlight>
                  <a:srgbClr val="FFFF00"/>
                </a:highlight>
              </a:rPr>
            </a:br>
            <a:br>
              <a:rPr lang="en-US" sz="4400" dirty="0">
                <a:highlight>
                  <a:srgbClr val="FFFF00"/>
                </a:highlight>
              </a:rPr>
            </a:br>
            <a:br>
              <a:rPr lang="en-US" sz="4400" dirty="0">
                <a:highlight>
                  <a:srgbClr val="FFFF00"/>
                </a:highlight>
              </a:rPr>
            </a:br>
            <a:endParaRPr lang="en-US" dirty="0">
              <a:highlight>
                <a:srgbClr val="FFFF00"/>
              </a:highlight>
            </a:endParaRPr>
          </a:p>
        </p:txBody>
      </p:sp>
    </p:spTree>
    <p:extLst>
      <p:ext uri="{BB962C8B-B14F-4D97-AF65-F5344CB8AC3E}">
        <p14:creationId xmlns:p14="http://schemas.microsoft.com/office/powerpoint/2010/main" val="1594426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95938-1CBE-F2DB-7BBD-D4CD9DD889B6}"/>
              </a:ext>
            </a:extLst>
          </p:cNvPr>
          <p:cNvSpPr>
            <a:spLocks noGrp="1"/>
          </p:cNvSpPr>
          <p:nvPr>
            <p:ph type="title"/>
          </p:nvPr>
        </p:nvSpPr>
        <p:spPr>
          <a:xfrm>
            <a:off x="294097" y="92957"/>
            <a:ext cx="11208140" cy="1238720"/>
          </a:xfrm>
        </p:spPr>
        <p:txBody>
          <a:bodyPr>
            <a:normAutofit/>
          </a:bodyPr>
          <a:lstStyle/>
          <a:p>
            <a:pPr algn="ctr"/>
            <a:r>
              <a:rPr lang="en-US" sz="4000" b="1" dirty="0"/>
              <a:t>Using the DESSA to Make Data-Driven Decisions</a:t>
            </a:r>
          </a:p>
        </p:txBody>
      </p:sp>
      <p:grpSp>
        <p:nvGrpSpPr>
          <p:cNvPr id="4" name="Group 3" descr="A graphic of 4 questions you can answer with DESSA data. 1. Is there a need? 2. What is the need? 3. What will we do? 4. Is it working?">
            <a:extLst>
              <a:ext uri="{FF2B5EF4-FFF2-40B4-BE49-F238E27FC236}">
                <a16:creationId xmlns:a16="http://schemas.microsoft.com/office/drawing/2014/main" id="{48D705E9-5201-58D7-47EE-BE322734D014}"/>
              </a:ext>
            </a:extLst>
          </p:cNvPr>
          <p:cNvGrpSpPr/>
          <p:nvPr/>
        </p:nvGrpSpPr>
        <p:grpSpPr>
          <a:xfrm>
            <a:off x="565581" y="2767905"/>
            <a:ext cx="11060838" cy="1322189"/>
            <a:chOff x="526943" y="242567"/>
            <a:chExt cx="11060838" cy="1322189"/>
          </a:xfrm>
        </p:grpSpPr>
        <p:sp>
          <p:nvSpPr>
            <p:cNvPr id="6" name="Arrow: Chevron 5">
              <a:extLst>
                <a:ext uri="{FF2B5EF4-FFF2-40B4-BE49-F238E27FC236}">
                  <a16:creationId xmlns:a16="http://schemas.microsoft.com/office/drawing/2014/main" id="{DB0B33D3-76BE-0B7E-D576-EAA3DFDC10F1}"/>
                </a:ext>
              </a:extLst>
            </p:cNvPr>
            <p:cNvSpPr/>
            <p:nvPr/>
          </p:nvSpPr>
          <p:spPr>
            <a:xfrm>
              <a:off x="526943" y="242567"/>
              <a:ext cx="2741952" cy="1322189"/>
            </a:xfrm>
            <a:prstGeom prst="chevron">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mj-lt"/>
                </a:rPr>
                <a:t>Is there a need?</a:t>
              </a:r>
            </a:p>
          </p:txBody>
        </p:sp>
        <p:sp>
          <p:nvSpPr>
            <p:cNvPr id="7" name="Arrow: Chevron 6">
              <a:extLst>
                <a:ext uri="{FF2B5EF4-FFF2-40B4-BE49-F238E27FC236}">
                  <a16:creationId xmlns:a16="http://schemas.microsoft.com/office/drawing/2014/main" id="{545FB818-2E4E-0241-CE6C-8FC6AE987B22}"/>
                </a:ext>
              </a:extLst>
            </p:cNvPr>
            <p:cNvSpPr/>
            <p:nvPr/>
          </p:nvSpPr>
          <p:spPr>
            <a:xfrm>
              <a:off x="3132665" y="242567"/>
              <a:ext cx="2829016" cy="1322189"/>
            </a:xfrm>
            <a:prstGeom prst="chevron">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mj-lt"/>
                </a:rPr>
                <a:t>What is the need?</a:t>
              </a:r>
            </a:p>
          </p:txBody>
        </p:sp>
        <p:sp>
          <p:nvSpPr>
            <p:cNvPr id="9" name="Arrow: Chevron 8">
              <a:extLst>
                <a:ext uri="{FF2B5EF4-FFF2-40B4-BE49-F238E27FC236}">
                  <a16:creationId xmlns:a16="http://schemas.microsoft.com/office/drawing/2014/main" id="{3E8CD4CF-762D-497E-7FB2-6A7B7236DF40}"/>
                </a:ext>
              </a:extLst>
            </p:cNvPr>
            <p:cNvSpPr/>
            <p:nvPr/>
          </p:nvSpPr>
          <p:spPr>
            <a:xfrm>
              <a:off x="5961681" y="242567"/>
              <a:ext cx="2829016" cy="1322189"/>
            </a:xfrm>
            <a:prstGeom prst="chevron">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mj-lt"/>
                </a:rPr>
                <a:t>What will we do?</a:t>
              </a:r>
            </a:p>
          </p:txBody>
        </p:sp>
        <p:sp>
          <p:nvSpPr>
            <p:cNvPr id="10" name="Arrow: Chevron 9">
              <a:extLst>
                <a:ext uri="{FF2B5EF4-FFF2-40B4-BE49-F238E27FC236}">
                  <a16:creationId xmlns:a16="http://schemas.microsoft.com/office/drawing/2014/main" id="{06AFD2D0-4098-0616-AA22-9436173CAAB4}"/>
                </a:ext>
              </a:extLst>
            </p:cNvPr>
            <p:cNvSpPr/>
            <p:nvPr/>
          </p:nvSpPr>
          <p:spPr>
            <a:xfrm>
              <a:off x="8758765" y="242567"/>
              <a:ext cx="2829016" cy="1322189"/>
            </a:xfrm>
            <a:prstGeom prst="chevron">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j-lt"/>
                </a:rPr>
                <a:t>Is it working?</a:t>
              </a:r>
            </a:p>
          </p:txBody>
        </p:sp>
      </p:grpSp>
    </p:spTree>
    <p:extLst>
      <p:ext uri="{BB962C8B-B14F-4D97-AF65-F5344CB8AC3E}">
        <p14:creationId xmlns:p14="http://schemas.microsoft.com/office/powerpoint/2010/main" val="1211451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CDAF-8DFD-D55B-9980-AC963ED8AE1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7163E51-824C-193C-DDE8-977B36C027F2}"/>
              </a:ext>
            </a:extLst>
          </p:cNvPr>
          <p:cNvPicPr>
            <a:picLocks noChangeAspect="1"/>
          </p:cNvPicPr>
          <p:nvPr/>
        </p:nvPicPr>
        <p:blipFill>
          <a:blip r:embed="rId3"/>
          <a:stretch>
            <a:fillRect/>
          </a:stretch>
        </p:blipFill>
        <p:spPr>
          <a:xfrm>
            <a:off x="6821715" y="1300653"/>
            <a:ext cx="4888876" cy="4256694"/>
          </a:xfrm>
          <a:prstGeom prst="rect">
            <a:avLst/>
          </a:prstGeom>
        </p:spPr>
      </p:pic>
      <p:sp>
        <p:nvSpPr>
          <p:cNvPr id="4" name="Title 1">
            <a:extLst>
              <a:ext uri="{FF2B5EF4-FFF2-40B4-BE49-F238E27FC236}">
                <a16:creationId xmlns:a16="http://schemas.microsoft.com/office/drawing/2014/main" id="{4D292BB2-D71B-21F2-2A87-1A18AFF1FBED}"/>
              </a:ext>
            </a:extLst>
          </p:cNvPr>
          <p:cNvSpPr txBox="1">
            <a:spLocks/>
          </p:cNvSpPr>
          <p:nvPr/>
        </p:nvSpPr>
        <p:spPr>
          <a:xfrm>
            <a:off x="635490" y="75195"/>
            <a:ext cx="10921019" cy="9144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b="1" dirty="0"/>
              <a:t>Data-Driven Decisions: </a:t>
            </a:r>
            <a:r>
              <a:rPr lang="en-US" b="1" dirty="0">
                <a:solidFill>
                  <a:schemeClr val="accent1"/>
                </a:solidFill>
              </a:rPr>
              <a:t>Tier 1</a:t>
            </a:r>
          </a:p>
        </p:txBody>
      </p:sp>
      <p:sp>
        <p:nvSpPr>
          <p:cNvPr id="7" name="Content Placeholder 5">
            <a:extLst>
              <a:ext uri="{FF2B5EF4-FFF2-40B4-BE49-F238E27FC236}">
                <a16:creationId xmlns:a16="http://schemas.microsoft.com/office/drawing/2014/main" id="{BCBE596D-9D30-7ACD-1DD7-3CFCF3251954}"/>
              </a:ext>
            </a:extLst>
          </p:cNvPr>
          <p:cNvSpPr>
            <a:spLocks noGrp="1"/>
          </p:cNvSpPr>
          <p:nvPr>
            <p:ph idx="13"/>
          </p:nvPr>
        </p:nvSpPr>
        <p:spPr>
          <a:xfrm>
            <a:off x="824176" y="1104246"/>
            <a:ext cx="5997539" cy="4954742"/>
          </a:xfrm>
        </p:spPr>
        <p:txBody>
          <a:bodyPr>
            <a:normAutofit fontScale="92500" lnSpcReduction="20000"/>
          </a:bodyPr>
          <a:lstStyle/>
          <a:p>
            <a:pPr marL="0" indent="0">
              <a:buNone/>
            </a:pPr>
            <a:r>
              <a:rPr lang="en-US" sz="3200" b="1" dirty="0"/>
              <a:t>Tier 1: </a:t>
            </a:r>
          </a:p>
          <a:p>
            <a:r>
              <a:rPr lang="en-US" sz="3200" dirty="0"/>
              <a:t>Supports all students</a:t>
            </a:r>
          </a:p>
          <a:p>
            <a:r>
              <a:rPr lang="en-US" sz="3200" dirty="0"/>
              <a:t>District &amp; School DESSA data:</a:t>
            </a:r>
          </a:p>
          <a:p>
            <a:pPr lvl="1"/>
            <a:r>
              <a:rPr lang="en-US" sz="3000" dirty="0">
                <a:solidFill>
                  <a:srgbClr val="002060"/>
                </a:solidFill>
              </a:rPr>
              <a:t>Inform strategic goals, initiatives, and professional development</a:t>
            </a:r>
          </a:p>
          <a:p>
            <a:pPr lvl="1"/>
            <a:r>
              <a:rPr lang="en-US" sz="3000" dirty="0">
                <a:solidFill>
                  <a:srgbClr val="002060"/>
                </a:solidFill>
              </a:rPr>
              <a:t>Inform decisions campus-wide</a:t>
            </a:r>
          </a:p>
          <a:p>
            <a:pPr lvl="1"/>
            <a:r>
              <a:rPr lang="en-US" sz="3000" dirty="0">
                <a:solidFill>
                  <a:srgbClr val="002060"/>
                </a:solidFill>
              </a:rPr>
              <a:t>Measures effectiveness and impact of implementation</a:t>
            </a:r>
          </a:p>
          <a:p>
            <a:r>
              <a:rPr lang="en-US" sz="3200" dirty="0"/>
              <a:t>Classroom DESSA data:</a:t>
            </a:r>
          </a:p>
          <a:p>
            <a:pPr lvl="1"/>
            <a:r>
              <a:rPr lang="en-US" sz="3000" dirty="0">
                <a:solidFill>
                  <a:srgbClr val="002060"/>
                </a:solidFill>
              </a:rPr>
              <a:t>Inform instruction and practices</a:t>
            </a:r>
          </a:p>
          <a:p>
            <a:pPr lvl="1"/>
            <a:r>
              <a:rPr lang="en-US" sz="3000" dirty="0">
                <a:solidFill>
                  <a:srgbClr val="002060"/>
                </a:solidFill>
              </a:rPr>
              <a:t>Evaluate progress over time</a:t>
            </a:r>
          </a:p>
          <a:p>
            <a:pPr lvl="1"/>
            <a:endParaRPr lang="en-US" sz="3000" dirty="0">
              <a:solidFill>
                <a:srgbClr val="002060"/>
              </a:solidFill>
            </a:endParaRPr>
          </a:p>
        </p:txBody>
      </p:sp>
      <p:sp>
        <p:nvSpPr>
          <p:cNvPr id="11" name="Rectangle: Rounded Corners 10">
            <a:extLst>
              <a:ext uri="{FF2B5EF4-FFF2-40B4-BE49-F238E27FC236}">
                <a16:creationId xmlns:a16="http://schemas.microsoft.com/office/drawing/2014/main" id="{D0226C98-33B4-2EDA-0317-B74D5EBDA740}"/>
              </a:ext>
            </a:extLst>
          </p:cNvPr>
          <p:cNvSpPr/>
          <p:nvPr/>
        </p:nvSpPr>
        <p:spPr>
          <a:xfrm>
            <a:off x="6662057" y="4144337"/>
            <a:ext cx="5181601" cy="1298520"/>
          </a:xfrm>
          <a:prstGeom prst="roundRect">
            <a:avLst/>
          </a:prstGeom>
          <a:noFill/>
          <a:ln w="762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0849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3A2AB-A21A-3C49-3634-A20F2DF3B272}"/>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E2F38152-E473-39B8-B65F-B7BAE4C662B0}"/>
              </a:ext>
            </a:extLst>
          </p:cNvPr>
          <p:cNvSpPr>
            <a:spLocks noGrp="1"/>
          </p:cNvSpPr>
          <p:nvPr>
            <p:ph idx="13"/>
          </p:nvPr>
        </p:nvSpPr>
        <p:spPr>
          <a:xfrm>
            <a:off x="668886" y="1060558"/>
            <a:ext cx="5296875" cy="4956666"/>
          </a:xfrm>
        </p:spPr>
        <p:txBody>
          <a:bodyPr>
            <a:normAutofit fontScale="85000" lnSpcReduction="20000"/>
          </a:bodyPr>
          <a:lstStyle/>
          <a:p>
            <a:pPr marL="0" indent="0">
              <a:buNone/>
            </a:pPr>
            <a:r>
              <a:rPr lang="en-US" b="1" dirty="0"/>
              <a:t>Tier 2: </a:t>
            </a:r>
          </a:p>
          <a:p>
            <a:r>
              <a:rPr lang="en-US" dirty="0"/>
              <a:t>Identify which students may benefit from additional intervention </a:t>
            </a:r>
          </a:p>
          <a:p>
            <a:pPr lvl="1"/>
            <a:r>
              <a:rPr lang="en-US" dirty="0"/>
              <a:t>Supports are in addition to what they are receiving at Tier 1</a:t>
            </a:r>
          </a:p>
          <a:p>
            <a:r>
              <a:rPr lang="en-US" dirty="0"/>
              <a:t>Specific competency areas and skills are identified for targeted instruction and additional practice</a:t>
            </a:r>
          </a:p>
          <a:p>
            <a:r>
              <a:rPr lang="en-US" dirty="0"/>
              <a:t>Progress monitoring may occur outside of designated rating windows </a:t>
            </a:r>
          </a:p>
          <a:p>
            <a:r>
              <a:rPr lang="en-US" dirty="0"/>
              <a:t>Reflect on the competency area and skill focus of interventions and examine intervention fidelity</a:t>
            </a:r>
          </a:p>
          <a:p>
            <a:pPr lvl="1"/>
            <a:r>
              <a:rPr lang="en-US" dirty="0"/>
              <a:t>Use the Custom Group filter feature</a:t>
            </a:r>
          </a:p>
        </p:txBody>
      </p:sp>
      <p:sp>
        <p:nvSpPr>
          <p:cNvPr id="12" name="Title 1">
            <a:extLst>
              <a:ext uri="{FF2B5EF4-FFF2-40B4-BE49-F238E27FC236}">
                <a16:creationId xmlns:a16="http://schemas.microsoft.com/office/drawing/2014/main" id="{97C824CF-6D2C-0E93-0AF6-796574795F57}"/>
              </a:ext>
            </a:extLst>
          </p:cNvPr>
          <p:cNvSpPr txBox="1">
            <a:spLocks/>
          </p:cNvSpPr>
          <p:nvPr/>
        </p:nvSpPr>
        <p:spPr>
          <a:xfrm>
            <a:off x="635490" y="140508"/>
            <a:ext cx="10921019" cy="9144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b="1" dirty="0"/>
              <a:t>Data-Driven Decisions: </a:t>
            </a:r>
            <a:r>
              <a:rPr lang="en-US" b="1" dirty="0">
                <a:solidFill>
                  <a:schemeClr val="accent1"/>
                </a:solidFill>
              </a:rPr>
              <a:t>Tier 2</a:t>
            </a:r>
          </a:p>
        </p:txBody>
      </p:sp>
      <p:pic>
        <p:nvPicPr>
          <p:cNvPr id="2" name="Picture 1">
            <a:extLst>
              <a:ext uri="{FF2B5EF4-FFF2-40B4-BE49-F238E27FC236}">
                <a16:creationId xmlns:a16="http://schemas.microsoft.com/office/drawing/2014/main" id="{935CAC0C-985A-06CD-0375-F681C4E456AE}"/>
              </a:ext>
            </a:extLst>
          </p:cNvPr>
          <p:cNvPicPr>
            <a:picLocks noChangeAspect="1"/>
          </p:cNvPicPr>
          <p:nvPr/>
        </p:nvPicPr>
        <p:blipFill>
          <a:blip r:embed="rId3"/>
          <a:stretch>
            <a:fillRect/>
          </a:stretch>
        </p:blipFill>
        <p:spPr>
          <a:xfrm>
            <a:off x="6214553" y="1509448"/>
            <a:ext cx="5048931" cy="4396052"/>
          </a:xfrm>
          <a:prstGeom prst="rect">
            <a:avLst/>
          </a:prstGeom>
        </p:spPr>
      </p:pic>
      <p:sp>
        <p:nvSpPr>
          <p:cNvPr id="3" name="Rectangle: Rounded Corners 2">
            <a:extLst>
              <a:ext uri="{FF2B5EF4-FFF2-40B4-BE49-F238E27FC236}">
                <a16:creationId xmlns:a16="http://schemas.microsoft.com/office/drawing/2014/main" id="{BCAB8D62-1F14-1FC2-3608-D5DFAA54D02D}"/>
              </a:ext>
            </a:extLst>
          </p:cNvPr>
          <p:cNvSpPr/>
          <p:nvPr/>
        </p:nvSpPr>
        <p:spPr>
          <a:xfrm>
            <a:off x="6763657" y="3000969"/>
            <a:ext cx="3846286" cy="1413010"/>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967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BBC70-70B0-4F7C-7595-3FB2480551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7773DA-BE30-CD44-EEFC-86FBD048BFD6}"/>
              </a:ext>
            </a:extLst>
          </p:cNvPr>
          <p:cNvPicPr>
            <a:picLocks noChangeAspect="1"/>
          </p:cNvPicPr>
          <p:nvPr/>
        </p:nvPicPr>
        <p:blipFill>
          <a:blip r:embed="rId3"/>
          <a:stretch>
            <a:fillRect/>
          </a:stretch>
        </p:blipFill>
        <p:spPr>
          <a:xfrm>
            <a:off x="6214553" y="1509448"/>
            <a:ext cx="5048931" cy="4396052"/>
          </a:xfrm>
          <a:prstGeom prst="rect">
            <a:avLst/>
          </a:prstGeom>
        </p:spPr>
      </p:pic>
      <p:sp>
        <p:nvSpPr>
          <p:cNvPr id="7" name="Title 1">
            <a:extLst>
              <a:ext uri="{FF2B5EF4-FFF2-40B4-BE49-F238E27FC236}">
                <a16:creationId xmlns:a16="http://schemas.microsoft.com/office/drawing/2014/main" id="{B1CB01B5-4190-2B6B-466F-A93567D428CC}"/>
              </a:ext>
            </a:extLst>
          </p:cNvPr>
          <p:cNvSpPr txBox="1">
            <a:spLocks/>
          </p:cNvSpPr>
          <p:nvPr/>
        </p:nvSpPr>
        <p:spPr>
          <a:xfrm>
            <a:off x="635490" y="75195"/>
            <a:ext cx="10921019" cy="9144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b="1" dirty="0"/>
              <a:t>Data-Driven Decisions: </a:t>
            </a:r>
            <a:r>
              <a:rPr lang="en-US" b="1" dirty="0">
                <a:solidFill>
                  <a:schemeClr val="accent1"/>
                </a:solidFill>
              </a:rPr>
              <a:t>Tier 3</a:t>
            </a:r>
          </a:p>
        </p:txBody>
      </p:sp>
      <p:sp>
        <p:nvSpPr>
          <p:cNvPr id="9" name="Content Placeholder 5">
            <a:extLst>
              <a:ext uri="{FF2B5EF4-FFF2-40B4-BE49-F238E27FC236}">
                <a16:creationId xmlns:a16="http://schemas.microsoft.com/office/drawing/2014/main" id="{A47EAB07-4D0C-0B3A-4C0E-0203DA10D7EA}"/>
              </a:ext>
            </a:extLst>
          </p:cNvPr>
          <p:cNvSpPr>
            <a:spLocks noGrp="1"/>
          </p:cNvSpPr>
          <p:nvPr>
            <p:ph idx="13"/>
          </p:nvPr>
        </p:nvSpPr>
        <p:spPr>
          <a:xfrm>
            <a:off x="636997" y="1509448"/>
            <a:ext cx="5296875" cy="4624652"/>
          </a:xfrm>
        </p:spPr>
        <p:txBody>
          <a:bodyPr>
            <a:normAutofit fontScale="92500" lnSpcReduction="20000"/>
          </a:bodyPr>
          <a:lstStyle/>
          <a:p>
            <a:pPr marL="0" indent="0">
              <a:buNone/>
            </a:pPr>
            <a:r>
              <a:rPr lang="en-US" sz="2400" b="1" dirty="0">
                <a:latin typeface="+mj-lt"/>
              </a:rPr>
              <a:t>Tier 3: </a:t>
            </a:r>
          </a:p>
          <a:p>
            <a:r>
              <a:rPr lang="en-US" sz="2400" dirty="0">
                <a:latin typeface="+mj-lt"/>
              </a:rPr>
              <a:t>Supports determined based on individual need</a:t>
            </a:r>
          </a:p>
          <a:p>
            <a:pPr lvl="1"/>
            <a:r>
              <a:rPr lang="en-US" dirty="0">
                <a:latin typeface="+mj-lt"/>
              </a:rPr>
              <a:t>Aligned and layered to the supports the student receives in Tier 1 and Tier 2, tracked within the MTSS processes</a:t>
            </a:r>
          </a:p>
          <a:p>
            <a:r>
              <a:rPr lang="en-US" sz="2400" dirty="0">
                <a:latin typeface="+mj-lt"/>
              </a:rPr>
              <a:t>Intervention is targeted for specific skills</a:t>
            </a:r>
          </a:p>
          <a:p>
            <a:r>
              <a:rPr lang="en-US" sz="2400" dirty="0">
                <a:latin typeface="+mj-lt"/>
              </a:rPr>
              <a:t>Additional data is included in analysis and decision-making processes</a:t>
            </a:r>
          </a:p>
          <a:p>
            <a:pPr lvl="1"/>
            <a:r>
              <a:rPr lang="en-US" dirty="0">
                <a:latin typeface="+mj-lt"/>
              </a:rPr>
              <a:t>Attendance patterns,</a:t>
            </a:r>
            <a:r>
              <a:rPr lang="en-US" dirty="0">
                <a:effectLst/>
                <a:latin typeface="+mj-lt"/>
                <a:ea typeface="MS Mincho" panose="02020609040205080304" pitchFamily="49" charset="-128"/>
                <a:cs typeface="Arial" panose="020B0604020202020204" pitchFamily="34" charset="0"/>
              </a:rPr>
              <a:t> student abilities, if they qualify for special education and if so, what services they are receiving, and their out-of-school situation, etc.</a:t>
            </a:r>
            <a:endParaRPr lang="en-US" dirty="0">
              <a:latin typeface="+mj-lt"/>
            </a:endParaRPr>
          </a:p>
        </p:txBody>
      </p:sp>
      <p:sp>
        <p:nvSpPr>
          <p:cNvPr id="11" name="Rectangle: Rounded Corners 10">
            <a:extLst>
              <a:ext uri="{FF2B5EF4-FFF2-40B4-BE49-F238E27FC236}">
                <a16:creationId xmlns:a16="http://schemas.microsoft.com/office/drawing/2014/main" id="{4630AC1F-3B28-BF32-D394-FD0ED714A7D4}"/>
              </a:ext>
            </a:extLst>
          </p:cNvPr>
          <p:cNvSpPr/>
          <p:nvPr/>
        </p:nvSpPr>
        <p:spPr>
          <a:xfrm>
            <a:off x="7765143" y="1538476"/>
            <a:ext cx="1944914" cy="1446350"/>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607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656A9-E06D-D93D-48A7-BB68CA49CD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8BB33D-45E8-BA58-2F21-3169FDFA3D4E}"/>
              </a:ext>
            </a:extLst>
          </p:cNvPr>
          <p:cNvPicPr>
            <a:picLocks noChangeAspect="1"/>
          </p:cNvPicPr>
          <p:nvPr/>
        </p:nvPicPr>
        <p:blipFill>
          <a:blip r:embed="rId3"/>
          <a:stretch>
            <a:fillRect/>
          </a:stretch>
        </p:blipFill>
        <p:spPr>
          <a:xfrm>
            <a:off x="3767290" y="1147137"/>
            <a:ext cx="5668810" cy="4937190"/>
          </a:xfrm>
          <a:prstGeom prst="rect">
            <a:avLst/>
          </a:prstGeom>
        </p:spPr>
      </p:pic>
      <p:sp>
        <p:nvSpPr>
          <p:cNvPr id="2" name="Title 1">
            <a:extLst>
              <a:ext uri="{FF2B5EF4-FFF2-40B4-BE49-F238E27FC236}">
                <a16:creationId xmlns:a16="http://schemas.microsoft.com/office/drawing/2014/main" id="{FD0E79C4-F330-FE9A-F62F-0D8E26BAD456}"/>
              </a:ext>
            </a:extLst>
          </p:cNvPr>
          <p:cNvSpPr>
            <a:spLocks noGrp="1"/>
          </p:cNvSpPr>
          <p:nvPr>
            <p:ph type="title"/>
          </p:nvPr>
        </p:nvSpPr>
        <p:spPr/>
        <p:txBody>
          <a:bodyPr>
            <a:normAutofit/>
          </a:bodyPr>
          <a:lstStyle/>
          <a:p>
            <a:pPr algn="ctr"/>
            <a:r>
              <a:rPr lang="en-US" b="1" dirty="0"/>
              <a:t>Data-Driven Decisions: </a:t>
            </a:r>
            <a:r>
              <a:rPr lang="en-US" b="1" dirty="0">
                <a:solidFill>
                  <a:schemeClr val="accent1"/>
                </a:solidFill>
              </a:rPr>
              <a:t>Progress Monitoring</a:t>
            </a:r>
          </a:p>
        </p:txBody>
      </p:sp>
      <p:pic>
        <p:nvPicPr>
          <p:cNvPr id="12" name="Picture 11">
            <a:extLst>
              <a:ext uri="{FF2B5EF4-FFF2-40B4-BE49-F238E27FC236}">
                <a16:creationId xmlns:a16="http://schemas.microsoft.com/office/drawing/2014/main" id="{31C59696-08E3-92B9-2C4F-3217555CD2C0}"/>
              </a:ext>
            </a:extLst>
          </p:cNvPr>
          <p:cNvPicPr>
            <a:picLocks noChangeAspect="1"/>
          </p:cNvPicPr>
          <p:nvPr/>
        </p:nvPicPr>
        <p:blipFill>
          <a:blip r:embed="rId4"/>
          <a:srcRect l="10448" t="11228" r="8564" b="11654"/>
          <a:stretch/>
        </p:blipFill>
        <p:spPr>
          <a:xfrm>
            <a:off x="1629583" y="1662254"/>
            <a:ext cx="2788886" cy="2735402"/>
          </a:xfrm>
          <a:prstGeom prst="rect">
            <a:avLst/>
          </a:prstGeom>
        </p:spPr>
      </p:pic>
      <p:sp>
        <p:nvSpPr>
          <p:cNvPr id="13" name="Title 1">
            <a:extLst>
              <a:ext uri="{FF2B5EF4-FFF2-40B4-BE49-F238E27FC236}">
                <a16:creationId xmlns:a16="http://schemas.microsoft.com/office/drawing/2014/main" id="{C1077C25-2342-332C-8910-8370707E46FA}"/>
              </a:ext>
            </a:extLst>
          </p:cNvPr>
          <p:cNvSpPr txBox="1">
            <a:spLocks/>
          </p:cNvSpPr>
          <p:nvPr/>
        </p:nvSpPr>
        <p:spPr>
          <a:xfrm>
            <a:off x="1851489" y="2556468"/>
            <a:ext cx="2229089" cy="87834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400" b="1" dirty="0"/>
              <a:t>Progress Monitoring</a:t>
            </a:r>
          </a:p>
        </p:txBody>
      </p:sp>
    </p:spTree>
    <p:extLst>
      <p:ext uri="{BB962C8B-B14F-4D97-AF65-F5344CB8AC3E}">
        <p14:creationId xmlns:p14="http://schemas.microsoft.com/office/powerpoint/2010/main" val="2113464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195F-2F58-A2DD-B831-20E0517ACF78}"/>
              </a:ext>
            </a:extLst>
          </p:cNvPr>
          <p:cNvSpPr>
            <a:spLocks noGrp="1"/>
          </p:cNvSpPr>
          <p:nvPr>
            <p:ph type="title"/>
          </p:nvPr>
        </p:nvSpPr>
        <p:spPr>
          <a:xfrm>
            <a:off x="2055066" y="355857"/>
            <a:ext cx="9544692" cy="914400"/>
          </a:xfrm>
        </p:spPr>
        <p:txBody>
          <a:bodyPr anchor="ctr">
            <a:normAutofit/>
          </a:bodyPr>
          <a:lstStyle/>
          <a:p>
            <a:r>
              <a:rPr lang="en-US" b="1" dirty="0"/>
              <a:t>Strengths-Based Approach</a:t>
            </a:r>
            <a:endParaRPr lang="en-US" b="1"/>
          </a:p>
        </p:txBody>
      </p:sp>
      <p:sp>
        <p:nvSpPr>
          <p:cNvPr id="11" name="Content Placeholder 5">
            <a:extLst>
              <a:ext uri="{FF2B5EF4-FFF2-40B4-BE49-F238E27FC236}">
                <a16:creationId xmlns:a16="http://schemas.microsoft.com/office/drawing/2014/main" id="{E55461AA-DBB0-D14A-6434-5421AA4471D0}"/>
              </a:ext>
            </a:extLst>
          </p:cNvPr>
          <p:cNvSpPr>
            <a:spLocks noGrp="1"/>
          </p:cNvSpPr>
          <p:nvPr>
            <p:ph sz="half" idx="1"/>
          </p:nvPr>
        </p:nvSpPr>
        <p:spPr>
          <a:xfrm>
            <a:off x="628269" y="1748751"/>
            <a:ext cx="5188331" cy="4123112"/>
          </a:xfrm>
        </p:spPr>
        <p:txBody>
          <a:bodyPr>
            <a:normAutofit/>
          </a:bodyPr>
          <a:lstStyle/>
          <a:p>
            <a:r>
              <a:rPr lang="en-US" dirty="0"/>
              <a:t>DESSA is rooted in resiliency</a:t>
            </a:r>
          </a:p>
          <a:p>
            <a:r>
              <a:rPr lang="en-US" dirty="0"/>
              <a:t>Strengths-based assessment </a:t>
            </a:r>
          </a:p>
          <a:p>
            <a:r>
              <a:rPr lang="en-US" sz="2800" dirty="0">
                <a:solidFill>
                  <a:srgbClr val="002060"/>
                </a:solidFill>
              </a:rPr>
              <a:t>Includes items (questions) that are positively phrased, </a:t>
            </a:r>
            <a:r>
              <a:rPr lang="en-US" sz="2800">
                <a:solidFill>
                  <a:srgbClr val="002060"/>
                </a:solidFill>
              </a:rPr>
              <a:t>desirable</a:t>
            </a:r>
            <a:r>
              <a:rPr lang="en-US" sz="2800" dirty="0">
                <a:solidFill>
                  <a:srgbClr val="002060"/>
                </a:solidFill>
              </a:rPr>
              <a:t> behaviors</a:t>
            </a:r>
          </a:p>
          <a:p>
            <a:r>
              <a:rPr lang="en-US" dirty="0"/>
              <a:t>Identifying what students </a:t>
            </a:r>
            <a:r>
              <a:rPr lang="en-US" i="1" dirty="0"/>
              <a:t>can</a:t>
            </a:r>
            <a:r>
              <a:rPr lang="en-US" dirty="0"/>
              <a:t> do</a:t>
            </a:r>
          </a:p>
          <a:p>
            <a:r>
              <a:rPr lang="en-US" dirty="0"/>
              <a:t>Using data to identify how to help students continue growing</a:t>
            </a:r>
          </a:p>
        </p:txBody>
      </p:sp>
      <p:pic>
        <p:nvPicPr>
          <p:cNvPr id="12" name="Picture 2" descr="A screenshot of a questionnaire&#10;&#10;AI-generated content may be incorrect.">
            <a:extLst>
              <a:ext uri="{FF2B5EF4-FFF2-40B4-BE49-F238E27FC236}">
                <a16:creationId xmlns:a16="http://schemas.microsoft.com/office/drawing/2014/main" id="{3BE008B6-62D9-F572-153E-C2C8A62D55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2020062"/>
            <a:ext cx="5552781" cy="3123437"/>
          </a:xfrm>
          <a:prstGeom prst="rect">
            <a:avLst/>
          </a:prstGeom>
          <a:solidFill>
            <a:srgbClr val="FFFFFF"/>
          </a:solidFill>
          <a:ln w="15875">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093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C326-9B25-DA8B-EFAA-A9098296F27E}"/>
              </a:ext>
            </a:extLst>
          </p:cNvPr>
          <p:cNvSpPr>
            <a:spLocks noGrp="1"/>
          </p:cNvSpPr>
          <p:nvPr>
            <p:ph type="title"/>
          </p:nvPr>
        </p:nvSpPr>
        <p:spPr>
          <a:xfrm>
            <a:off x="636997" y="237378"/>
            <a:ext cx="10921019" cy="914400"/>
          </a:xfrm>
        </p:spPr>
        <p:txBody>
          <a:bodyPr/>
          <a:lstStyle/>
          <a:p>
            <a:pPr algn="ctr"/>
            <a:r>
              <a:rPr lang="en-US" b="1" dirty="0"/>
              <a:t>Training Audience</a:t>
            </a:r>
          </a:p>
        </p:txBody>
      </p:sp>
      <p:sp>
        <p:nvSpPr>
          <p:cNvPr id="6" name="Content Placeholder 5">
            <a:extLst>
              <a:ext uri="{FF2B5EF4-FFF2-40B4-BE49-F238E27FC236}">
                <a16:creationId xmlns:a16="http://schemas.microsoft.com/office/drawing/2014/main" id="{1F3BF2A1-E529-0C1B-B2B7-B8B55B568D09}"/>
              </a:ext>
            </a:extLst>
          </p:cNvPr>
          <p:cNvSpPr>
            <a:spLocks noGrp="1"/>
          </p:cNvSpPr>
          <p:nvPr>
            <p:ph idx="13"/>
          </p:nvPr>
        </p:nvSpPr>
        <p:spPr>
          <a:xfrm>
            <a:off x="636997" y="1271016"/>
            <a:ext cx="10941977" cy="4435206"/>
          </a:xfrm>
        </p:spPr>
        <p:txBody>
          <a:bodyPr>
            <a:normAutofit fontScale="92500" lnSpcReduction="20000"/>
          </a:bodyPr>
          <a:lstStyle/>
          <a:p>
            <a:pPr marL="0" indent="0" algn="ctr">
              <a:buNone/>
            </a:pPr>
            <a:r>
              <a:rPr lang="en-US" sz="3600" b="1" dirty="0">
                <a:solidFill>
                  <a:schemeClr val="accent1"/>
                </a:solidFill>
              </a:rPr>
              <a:t>“Train the Trainer” Staff</a:t>
            </a:r>
          </a:p>
          <a:p>
            <a:pPr marL="0" indent="0" algn="ctr">
              <a:buNone/>
            </a:pPr>
            <a:r>
              <a:rPr lang="en-US" sz="3200" i="1" dirty="0">
                <a:solidFill>
                  <a:schemeClr val="accent1"/>
                </a:solidFill>
              </a:rPr>
              <a:t>ISS, School Psychologists, Counselors, School Administrators, Above School level Regional MTSS Support teams</a:t>
            </a:r>
          </a:p>
          <a:p>
            <a:pPr marL="0" indent="0" algn="ctr">
              <a:buNone/>
            </a:pPr>
            <a:endParaRPr lang="en-US" sz="3200" i="1" dirty="0">
              <a:solidFill>
                <a:schemeClr val="accent1"/>
              </a:solidFill>
            </a:endParaRPr>
          </a:p>
          <a:p>
            <a:pPr marL="0" indent="0">
              <a:buNone/>
            </a:pPr>
            <a:r>
              <a:rPr lang="en-US" sz="3200" dirty="0">
                <a:solidFill>
                  <a:srgbClr val="00325E"/>
                </a:solidFill>
              </a:rPr>
              <a:t>Support instructional staff </a:t>
            </a:r>
            <a:r>
              <a:rPr lang="en-US" sz="3200">
                <a:solidFill>
                  <a:srgbClr val="00325E"/>
                </a:solidFill>
              </a:rPr>
              <a:t>to</a:t>
            </a:r>
            <a:r>
              <a:rPr lang="en-US" sz="3200" dirty="0">
                <a:solidFill>
                  <a:srgbClr val="00325E"/>
                </a:solidFill>
              </a:rPr>
              <a:t>:</a:t>
            </a:r>
          </a:p>
          <a:p>
            <a:r>
              <a:rPr lang="en-US" sz="3200">
                <a:solidFill>
                  <a:srgbClr val="00325E"/>
                </a:solidFill>
              </a:rPr>
              <a:t>Complete</a:t>
            </a:r>
            <a:r>
              <a:rPr lang="en-US" sz="3200" dirty="0">
                <a:solidFill>
                  <a:srgbClr val="00325E"/>
                </a:solidFill>
              </a:rPr>
              <a:t> DESSA ratings</a:t>
            </a:r>
          </a:p>
          <a:p>
            <a:r>
              <a:rPr lang="en-US" sz="3200" dirty="0">
                <a:solidFill>
                  <a:srgbClr val="00325E"/>
                </a:solidFill>
              </a:rPr>
              <a:t>Analyze results from a tiered lens</a:t>
            </a:r>
          </a:p>
          <a:p>
            <a:r>
              <a:rPr lang="en-US" sz="3200" dirty="0">
                <a:solidFill>
                  <a:srgbClr val="00325E"/>
                </a:solidFill>
              </a:rPr>
              <a:t>Use data to inform instruction and intervention </a:t>
            </a:r>
          </a:p>
          <a:p>
            <a:r>
              <a:rPr lang="en-US" sz="3200" dirty="0">
                <a:solidFill>
                  <a:srgbClr val="00325E"/>
                </a:solidFill>
              </a:rPr>
              <a:t>Progress monitor student growth throughout the year</a:t>
            </a:r>
          </a:p>
        </p:txBody>
      </p:sp>
    </p:spTree>
    <p:extLst>
      <p:ext uri="{BB962C8B-B14F-4D97-AF65-F5344CB8AC3E}">
        <p14:creationId xmlns:p14="http://schemas.microsoft.com/office/powerpoint/2010/main" val="1139404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B7CFC-1A98-0885-7F3A-0191C08D9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3E670-5A03-FC03-8ED5-2ED4F82BCF98}"/>
              </a:ext>
            </a:extLst>
          </p:cNvPr>
          <p:cNvSpPr>
            <a:spLocks noGrp="1"/>
          </p:cNvSpPr>
          <p:nvPr>
            <p:ph type="title"/>
          </p:nvPr>
        </p:nvSpPr>
        <p:spPr/>
        <p:txBody>
          <a:bodyPr>
            <a:normAutofit fontScale="90000"/>
          </a:bodyPr>
          <a:lstStyle/>
          <a:p>
            <a:pPr algn="ctr"/>
            <a:r>
              <a:rPr kumimoji="0" lang="en-US" sz="4400" b="1" i="0" u="none" strike="noStrike" kern="0" cap="none" spc="0" normalizeH="0" baseline="0" noProof="0" dirty="0">
                <a:ln>
                  <a:noFill/>
                </a:ln>
                <a:solidFill>
                  <a:srgbClr val="00325E"/>
                </a:solidFill>
                <a:effectLst/>
                <a:uLnTx/>
                <a:uFillTx/>
                <a:latin typeface="+mj-lt"/>
                <a:ea typeface="Montserrat"/>
                <a:cs typeface="Arial" panose="020B0604020202020204" pitchFamily="34" charset="0"/>
                <a:sym typeface="Montserrat"/>
              </a:rPr>
              <a:t>Fostering Student Resilience &amp; Future Readiness</a:t>
            </a:r>
            <a:endParaRPr lang="en-US" b="1" dirty="0">
              <a:solidFill>
                <a:srgbClr val="00325E"/>
              </a:solidFill>
            </a:endParaRPr>
          </a:p>
        </p:txBody>
      </p:sp>
      <p:grpSp>
        <p:nvGrpSpPr>
          <p:cNvPr id="7" name="Group 6" descr="A graphic describing what what universal practices look like and foster. The Universal Practice &quot;Safe and Predictable Environments&quot; looks like Consistent expectations, Predictable routines &amp; procedures, and Consistent language &amp; practices. The Universal Practice &quot;Safe and Predictable Environments&quot; fosters Psychological &amp; physical safety and Practice of resilience skills. The Universal Practice &quot;Relationships &amp; Connectedness&quot; looks like Explicit relationship-building practices and Quality instruction using high-leverage practices. The Universal Practice &quot;Relationships &amp; Connectedness&quot; fosters Practice of resilience skills, Generalization of resilience skills, and Support networks. The Universal Practice &quot;Resilience &amp; Future Ready Skills&quot; looks like &quot;Explicit instruction of future ready skills and Academic Integration of future ready skills. The Universal Practice &quot;Resilience &amp; Future Ready Skills&quot; fosters direct teaching of resilience skills and practice of resilience skills.">
            <a:extLst>
              <a:ext uri="{FF2B5EF4-FFF2-40B4-BE49-F238E27FC236}">
                <a16:creationId xmlns:a16="http://schemas.microsoft.com/office/drawing/2014/main" id="{53491D2F-4D0B-CAD6-95F3-CCC3B3F2AD98}"/>
              </a:ext>
            </a:extLst>
          </p:cNvPr>
          <p:cNvGrpSpPr/>
          <p:nvPr/>
        </p:nvGrpSpPr>
        <p:grpSpPr>
          <a:xfrm>
            <a:off x="414867" y="1271016"/>
            <a:ext cx="11362266" cy="4777911"/>
            <a:chOff x="259223" y="1524911"/>
            <a:chExt cx="11362266" cy="4777911"/>
          </a:xfrm>
        </p:grpSpPr>
        <p:graphicFrame>
          <p:nvGraphicFramePr>
            <p:cNvPr id="8" name="Diagram 7">
              <a:extLst>
                <a:ext uri="{FF2B5EF4-FFF2-40B4-BE49-F238E27FC236}">
                  <a16:creationId xmlns:a16="http://schemas.microsoft.com/office/drawing/2014/main" id="{698FCD61-F7B0-9986-594F-006B7DB72B11}"/>
                </a:ext>
              </a:extLst>
            </p:cNvPr>
            <p:cNvGraphicFramePr/>
            <p:nvPr>
              <p:extLst>
                <p:ext uri="{D42A27DB-BD31-4B8C-83A1-F6EECF244321}">
                  <p14:modId xmlns:p14="http://schemas.microsoft.com/office/powerpoint/2010/main" val="2982063786"/>
                </p:ext>
              </p:extLst>
            </p:nvPr>
          </p:nvGraphicFramePr>
          <p:xfrm>
            <a:off x="259223" y="1574523"/>
            <a:ext cx="11362266" cy="4728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0E8D5F7-F264-F07D-3678-61BC7FF6D765}"/>
                </a:ext>
              </a:extLst>
            </p:cNvPr>
            <p:cNvSpPr txBox="1"/>
            <p:nvPr/>
          </p:nvSpPr>
          <p:spPr>
            <a:xfrm>
              <a:off x="3688337" y="1553714"/>
              <a:ext cx="2918298" cy="400110"/>
            </a:xfrm>
            <a:prstGeom prst="rect">
              <a:avLst/>
            </a:prstGeom>
            <a:noFill/>
          </p:spPr>
          <p:txBody>
            <a:bodyPr wrap="square" rtlCol="0">
              <a:spAutoFit/>
            </a:bodyPr>
            <a:lstStyle/>
            <a:p>
              <a:pPr algn="ctr"/>
              <a:r>
                <a:rPr lang="en-US" sz="2000" b="1"/>
                <a:t>Looks like:</a:t>
              </a:r>
            </a:p>
          </p:txBody>
        </p:sp>
        <p:sp>
          <p:nvSpPr>
            <p:cNvPr id="10" name="TextBox 9">
              <a:extLst>
                <a:ext uri="{FF2B5EF4-FFF2-40B4-BE49-F238E27FC236}">
                  <a16:creationId xmlns:a16="http://schemas.microsoft.com/office/drawing/2014/main" id="{5600CA65-FD6E-46E9-FDE2-A39AE3FFC135}"/>
                </a:ext>
              </a:extLst>
            </p:cNvPr>
            <p:cNvSpPr txBox="1"/>
            <p:nvPr/>
          </p:nvSpPr>
          <p:spPr>
            <a:xfrm>
              <a:off x="7633060" y="1524911"/>
              <a:ext cx="2918298" cy="400110"/>
            </a:xfrm>
            <a:prstGeom prst="rect">
              <a:avLst/>
            </a:prstGeom>
            <a:noFill/>
          </p:spPr>
          <p:txBody>
            <a:bodyPr wrap="square" rtlCol="0">
              <a:spAutoFit/>
            </a:bodyPr>
            <a:lstStyle/>
            <a:p>
              <a:pPr algn="ctr"/>
              <a:r>
                <a:rPr lang="en-US" sz="2000" b="1"/>
                <a:t>Fosters:</a:t>
              </a:r>
            </a:p>
          </p:txBody>
        </p:sp>
      </p:grpSp>
      <p:sp>
        <p:nvSpPr>
          <p:cNvPr id="3" name="TextBox 2">
            <a:extLst>
              <a:ext uri="{FF2B5EF4-FFF2-40B4-BE49-F238E27FC236}">
                <a16:creationId xmlns:a16="http://schemas.microsoft.com/office/drawing/2014/main" id="{5C84D86E-8B71-7BB9-FED3-27C49663C297}"/>
              </a:ext>
            </a:extLst>
          </p:cNvPr>
          <p:cNvSpPr txBox="1"/>
          <p:nvPr/>
        </p:nvSpPr>
        <p:spPr>
          <a:xfrm>
            <a:off x="727142" y="6154095"/>
            <a:ext cx="8365067" cy="297454"/>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US" sz="1333" b="0" i="0" u="none" strike="noStrike" kern="0" cap="none" spc="0" normalizeH="0" baseline="0" noProof="0" dirty="0">
                <a:ln>
                  <a:noFill/>
                </a:ln>
                <a:solidFill>
                  <a:srgbClr val="000000"/>
                </a:solidFill>
                <a:effectLst/>
                <a:uLnTx/>
                <a:uFillTx/>
                <a:latin typeface="Proxima Nova" panose="02000506030000020004"/>
                <a:ea typeface="+mn-ea"/>
                <a:cs typeface="Arial"/>
                <a:sym typeface="Arial"/>
              </a:rPr>
              <a:t>Components of Trauma-Informed Care, Substance Abuse for Mental Health Services Administration, 2014</a:t>
            </a:r>
          </a:p>
        </p:txBody>
      </p:sp>
    </p:spTree>
    <p:extLst>
      <p:ext uri="{BB962C8B-B14F-4D97-AF65-F5344CB8AC3E}">
        <p14:creationId xmlns:p14="http://schemas.microsoft.com/office/powerpoint/2010/main" val="2048347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7248F-BBC7-B2B8-336D-B02D3FB8AD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9AD6E3-0862-CD60-5C5E-FB061247A429}"/>
              </a:ext>
            </a:extLst>
          </p:cNvPr>
          <p:cNvSpPr>
            <a:spLocks noGrp="1"/>
          </p:cNvSpPr>
          <p:nvPr>
            <p:ph type="title"/>
          </p:nvPr>
        </p:nvSpPr>
        <p:spPr>
          <a:xfrm>
            <a:off x="619874" y="3251087"/>
            <a:ext cx="10952251" cy="1338869"/>
          </a:xfrm>
        </p:spPr>
        <p:txBody>
          <a:bodyPr>
            <a:normAutofit fontScale="90000"/>
          </a:bodyPr>
          <a:lstStyle/>
          <a:p>
            <a:pPr algn="ctr"/>
            <a:r>
              <a:rPr lang="en-US" sz="4400" b="1" dirty="0"/>
              <a:t>Highlight: </a:t>
            </a:r>
            <a:r>
              <a:rPr lang="en-US" sz="4400" dirty="0"/>
              <a:t>Strategies for </a:t>
            </a:r>
            <a:br>
              <a:rPr lang="en-US" sz="4400" dirty="0"/>
            </a:br>
            <a:r>
              <a:rPr lang="en-US" sz="4400" dirty="0"/>
              <a:t>supporting instructional staff</a:t>
            </a:r>
            <a:br>
              <a:rPr lang="en-US" sz="4400" dirty="0"/>
            </a:br>
            <a:endParaRPr lang="en-US" b="1" dirty="0">
              <a:solidFill>
                <a:srgbClr val="00325E"/>
              </a:solidFill>
            </a:endParaRPr>
          </a:p>
        </p:txBody>
      </p:sp>
    </p:spTree>
    <p:extLst>
      <p:ext uri="{BB962C8B-B14F-4D97-AF65-F5344CB8AC3E}">
        <p14:creationId xmlns:p14="http://schemas.microsoft.com/office/powerpoint/2010/main" val="732954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E789-796E-2FF1-E636-F6A943C4DE84}"/>
              </a:ext>
            </a:extLst>
          </p:cNvPr>
          <p:cNvSpPr>
            <a:spLocks noGrp="1"/>
          </p:cNvSpPr>
          <p:nvPr>
            <p:ph type="title"/>
          </p:nvPr>
        </p:nvSpPr>
        <p:spPr>
          <a:xfrm>
            <a:off x="606711" y="77215"/>
            <a:ext cx="10951304" cy="914400"/>
          </a:xfrm>
        </p:spPr>
        <p:txBody>
          <a:bodyPr/>
          <a:lstStyle/>
          <a:p>
            <a:pPr algn="ctr"/>
            <a:r>
              <a:rPr lang="en-US" b="1" dirty="0"/>
              <a:t>Supporting Instructional Staff</a:t>
            </a:r>
          </a:p>
        </p:txBody>
      </p:sp>
      <p:sp>
        <p:nvSpPr>
          <p:cNvPr id="15" name="Text Placeholder 2">
            <a:extLst>
              <a:ext uri="{FF2B5EF4-FFF2-40B4-BE49-F238E27FC236}">
                <a16:creationId xmlns:a16="http://schemas.microsoft.com/office/drawing/2014/main" id="{902E4507-A0D9-2D8A-8F48-6AF7EE5E5C8D}"/>
              </a:ext>
            </a:extLst>
          </p:cNvPr>
          <p:cNvSpPr txBox="1">
            <a:spLocks/>
          </p:cNvSpPr>
          <p:nvPr/>
        </p:nvSpPr>
        <p:spPr>
          <a:xfrm>
            <a:off x="4069237" y="4525913"/>
            <a:ext cx="6093657" cy="201268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buClr>
                <a:srgbClr val="000000"/>
              </a:buClr>
              <a:buSzPts val="1200"/>
              <a:buFont typeface="Wingdings" panose="05000000000000000000" pitchFamily="2" charset="2"/>
              <a:buChar char="ü"/>
            </a:pPr>
            <a:r>
              <a:rPr lang="en-US" sz="2400" dirty="0">
                <a:latin typeface="+mj-lt"/>
                <a:cs typeface="Arial" panose="020B0604020202020204" pitchFamily="34" charset="0"/>
              </a:rPr>
              <a:t>Understand DESSA results and how to navigate reports within the Educator Portal</a:t>
            </a:r>
          </a:p>
          <a:p>
            <a:pPr>
              <a:lnSpc>
                <a:spcPct val="115000"/>
              </a:lnSpc>
              <a:spcBef>
                <a:spcPts val="0"/>
              </a:spcBef>
              <a:buClr>
                <a:srgbClr val="000000"/>
              </a:buClr>
              <a:buSzPts val="1200"/>
              <a:buFont typeface="Wingdings" panose="05000000000000000000" pitchFamily="2" charset="2"/>
              <a:buChar char="ü"/>
            </a:pPr>
            <a:r>
              <a:rPr lang="en-US" sz="2400" dirty="0">
                <a:latin typeface="+mj-lt"/>
                <a:ea typeface="Calibri"/>
                <a:cs typeface="Arial" panose="020B0604020202020204" pitchFamily="34" charset="0"/>
                <a:sym typeface="Calibri"/>
              </a:rPr>
              <a:t>Facilitate data-driven dialogue </a:t>
            </a:r>
          </a:p>
          <a:p>
            <a:pPr>
              <a:lnSpc>
                <a:spcPct val="115000"/>
              </a:lnSpc>
              <a:spcBef>
                <a:spcPts val="0"/>
              </a:spcBef>
              <a:buClr>
                <a:srgbClr val="000000"/>
              </a:buClr>
              <a:buSzPts val="1200"/>
              <a:buFont typeface="Wingdings" panose="05000000000000000000" pitchFamily="2" charset="2"/>
              <a:buChar char="ü"/>
            </a:pPr>
            <a:r>
              <a:rPr lang="en-US" sz="2400" dirty="0">
                <a:latin typeface="+mj-lt"/>
                <a:ea typeface="Calibri"/>
                <a:cs typeface="Arial" panose="020B0604020202020204" pitchFamily="34" charset="0"/>
                <a:sym typeface="Calibri"/>
              </a:rPr>
              <a:t>Strengths-based approach</a:t>
            </a:r>
          </a:p>
        </p:txBody>
      </p:sp>
      <p:sp>
        <p:nvSpPr>
          <p:cNvPr id="17" name="TextBox 16">
            <a:extLst>
              <a:ext uri="{FF2B5EF4-FFF2-40B4-BE49-F238E27FC236}">
                <a16:creationId xmlns:a16="http://schemas.microsoft.com/office/drawing/2014/main" id="{1BFFA95D-9609-8C55-575C-8CB524561DA6}"/>
              </a:ext>
            </a:extLst>
          </p:cNvPr>
          <p:cNvSpPr txBox="1"/>
          <p:nvPr/>
        </p:nvSpPr>
        <p:spPr>
          <a:xfrm>
            <a:off x="623846" y="4988027"/>
            <a:ext cx="2878951" cy="830997"/>
          </a:xfrm>
          <a:prstGeom prst="rect">
            <a:avLst/>
          </a:prstGeom>
          <a:noFill/>
        </p:spPr>
        <p:txBody>
          <a:bodyPr wrap="square" rtlCol="0">
            <a:spAutoFit/>
          </a:bodyPr>
          <a:lstStyle/>
          <a:p>
            <a:pPr algn="ctr"/>
            <a:r>
              <a:rPr lang="en-US" sz="2400" b="1" dirty="0">
                <a:solidFill>
                  <a:srgbClr val="002060"/>
                </a:solidFill>
                <a:latin typeface="+mj-lt"/>
                <a:cs typeface="Arial" panose="020B0604020202020204" pitchFamily="34" charset="0"/>
              </a:rPr>
              <a:t>Communication is Key!</a:t>
            </a:r>
          </a:p>
        </p:txBody>
      </p:sp>
      <p:cxnSp>
        <p:nvCxnSpPr>
          <p:cNvPr id="6" name="Straight Connector 5">
            <a:extLst>
              <a:ext uri="{FF2B5EF4-FFF2-40B4-BE49-F238E27FC236}">
                <a16:creationId xmlns:a16="http://schemas.microsoft.com/office/drawing/2014/main" id="{4AB63BB8-09D6-92A9-86F9-6B8045A85DAB}"/>
              </a:ext>
            </a:extLst>
          </p:cNvPr>
          <p:cNvCxnSpPr>
            <a:cxnSpLocks/>
          </p:cNvCxnSpPr>
          <p:nvPr/>
        </p:nvCxnSpPr>
        <p:spPr>
          <a:xfrm>
            <a:off x="1837500" y="2662384"/>
            <a:ext cx="8464732" cy="0"/>
          </a:xfrm>
          <a:prstGeom prst="line">
            <a:avLst/>
          </a:prstGeom>
          <a:noFill/>
          <a:ln w="76200" cap="flat" cmpd="sng" algn="ctr">
            <a:solidFill>
              <a:srgbClr val="2C86FE"/>
            </a:solidFill>
            <a:prstDash val="solid"/>
          </a:ln>
          <a:effectLst/>
        </p:spPr>
      </p:cxnSp>
      <p:sp>
        <p:nvSpPr>
          <p:cNvPr id="7" name="TextBox 6">
            <a:extLst>
              <a:ext uri="{FF2B5EF4-FFF2-40B4-BE49-F238E27FC236}">
                <a16:creationId xmlns:a16="http://schemas.microsoft.com/office/drawing/2014/main" id="{2CBCAC53-811E-1BEB-5788-C636A52C3BA9}"/>
              </a:ext>
            </a:extLst>
          </p:cNvPr>
          <p:cNvSpPr txBox="1"/>
          <p:nvPr/>
        </p:nvSpPr>
        <p:spPr>
          <a:xfrm>
            <a:off x="1593661" y="1143802"/>
            <a:ext cx="3274424" cy="461665"/>
          </a:xfrm>
          <a:prstGeom prst="rect">
            <a:avLst/>
          </a:prstGeom>
          <a:noFill/>
        </p:spPr>
        <p:txBody>
          <a:bodyPr wrap="square" rtlCol="0">
            <a:spAutoFit/>
          </a:bodyPr>
          <a:lstStyle/>
          <a:p>
            <a:pPr algn="ctr"/>
            <a:r>
              <a:rPr lang="en-US" sz="2400" dirty="0">
                <a:solidFill>
                  <a:srgbClr val="002060"/>
                </a:solidFill>
                <a:latin typeface="+mj-lt"/>
              </a:rPr>
              <a:t>Pre-Assessment </a:t>
            </a:r>
          </a:p>
        </p:txBody>
      </p:sp>
      <p:sp>
        <p:nvSpPr>
          <p:cNvPr id="8" name="TextBox 7">
            <a:extLst>
              <a:ext uri="{FF2B5EF4-FFF2-40B4-BE49-F238E27FC236}">
                <a16:creationId xmlns:a16="http://schemas.microsoft.com/office/drawing/2014/main" id="{7144A7EC-E03F-DCEC-6DA9-C1BC1FD6C2CD}"/>
              </a:ext>
            </a:extLst>
          </p:cNvPr>
          <p:cNvSpPr txBox="1"/>
          <p:nvPr/>
        </p:nvSpPr>
        <p:spPr>
          <a:xfrm>
            <a:off x="7071350" y="1138146"/>
            <a:ext cx="3245395" cy="461665"/>
          </a:xfrm>
          <a:prstGeom prst="rect">
            <a:avLst/>
          </a:prstGeom>
          <a:noFill/>
        </p:spPr>
        <p:txBody>
          <a:bodyPr wrap="square" rtlCol="0">
            <a:spAutoFit/>
          </a:bodyPr>
          <a:lstStyle/>
          <a:p>
            <a:pPr algn="ctr"/>
            <a:r>
              <a:rPr lang="en-US" sz="2400" dirty="0">
                <a:solidFill>
                  <a:srgbClr val="002060"/>
                </a:solidFill>
                <a:latin typeface="+mj-lt"/>
              </a:rPr>
              <a:t>Post-Assessment</a:t>
            </a:r>
            <a:r>
              <a:rPr lang="en-US" sz="2400" dirty="0">
                <a:solidFill>
                  <a:srgbClr val="002060"/>
                </a:solidFill>
                <a:latin typeface="Arial" panose="020B0604020202020204"/>
              </a:rPr>
              <a:t> </a:t>
            </a:r>
          </a:p>
        </p:txBody>
      </p:sp>
      <p:sp>
        <p:nvSpPr>
          <p:cNvPr id="9" name="TextBox 8">
            <a:extLst>
              <a:ext uri="{FF2B5EF4-FFF2-40B4-BE49-F238E27FC236}">
                <a16:creationId xmlns:a16="http://schemas.microsoft.com/office/drawing/2014/main" id="{7EBD87D3-DE47-93E3-B136-21CE58867626}"/>
              </a:ext>
            </a:extLst>
          </p:cNvPr>
          <p:cNvSpPr txBox="1"/>
          <p:nvPr/>
        </p:nvSpPr>
        <p:spPr>
          <a:xfrm>
            <a:off x="-95802" y="1985276"/>
            <a:ext cx="2172657" cy="830997"/>
          </a:xfrm>
          <a:prstGeom prst="rect">
            <a:avLst/>
          </a:prstGeom>
          <a:noFill/>
        </p:spPr>
        <p:txBody>
          <a:bodyPr wrap="square" rtlCol="0">
            <a:spAutoFit/>
          </a:bodyPr>
          <a:lstStyle/>
          <a:p>
            <a:pPr algn="ctr"/>
            <a:r>
              <a:rPr lang="en-US" sz="2400" dirty="0">
                <a:solidFill>
                  <a:srgbClr val="002060"/>
                </a:solidFill>
                <a:latin typeface="+mj-lt"/>
              </a:rPr>
              <a:t>Start of </a:t>
            </a:r>
          </a:p>
          <a:p>
            <a:pPr algn="ctr"/>
            <a:r>
              <a:rPr lang="en-US" sz="2400" dirty="0">
                <a:solidFill>
                  <a:srgbClr val="002060"/>
                </a:solidFill>
                <a:latin typeface="+mj-lt"/>
              </a:rPr>
              <a:t>School Year</a:t>
            </a:r>
          </a:p>
        </p:txBody>
      </p:sp>
      <p:sp>
        <p:nvSpPr>
          <p:cNvPr id="10" name="TextBox 9">
            <a:extLst>
              <a:ext uri="{FF2B5EF4-FFF2-40B4-BE49-F238E27FC236}">
                <a16:creationId xmlns:a16="http://schemas.microsoft.com/office/drawing/2014/main" id="{8682797A-B0E5-47A9-6C2A-3218A5B6FCE5}"/>
              </a:ext>
            </a:extLst>
          </p:cNvPr>
          <p:cNvSpPr txBox="1"/>
          <p:nvPr/>
        </p:nvSpPr>
        <p:spPr>
          <a:xfrm>
            <a:off x="10162894" y="1837426"/>
            <a:ext cx="1933303" cy="830997"/>
          </a:xfrm>
          <a:prstGeom prst="rect">
            <a:avLst/>
          </a:prstGeom>
          <a:noFill/>
        </p:spPr>
        <p:txBody>
          <a:bodyPr wrap="square" rtlCol="0">
            <a:spAutoFit/>
          </a:bodyPr>
          <a:lstStyle/>
          <a:p>
            <a:pPr algn="ctr"/>
            <a:r>
              <a:rPr lang="en-US" sz="2400" dirty="0">
                <a:solidFill>
                  <a:srgbClr val="002060"/>
                </a:solidFill>
                <a:latin typeface="+mj-lt"/>
              </a:rPr>
              <a:t>End of School Year</a:t>
            </a:r>
          </a:p>
        </p:txBody>
      </p:sp>
      <p:cxnSp>
        <p:nvCxnSpPr>
          <p:cNvPr id="11" name="Straight Connector 10">
            <a:extLst>
              <a:ext uri="{FF2B5EF4-FFF2-40B4-BE49-F238E27FC236}">
                <a16:creationId xmlns:a16="http://schemas.microsoft.com/office/drawing/2014/main" id="{7F68F929-AE33-CB62-3D9E-908CC7190576}"/>
              </a:ext>
            </a:extLst>
          </p:cNvPr>
          <p:cNvCxnSpPr>
            <a:cxnSpLocks/>
          </p:cNvCxnSpPr>
          <p:nvPr/>
        </p:nvCxnSpPr>
        <p:spPr>
          <a:xfrm>
            <a:off x="3230873" y="1686843"/>
            <a:ext cx="0" cy="975541"/>
          </a:xfrm>
          <a:prstGeom prst="line">
            <a:avLst/>
          </a:prstGeom>
          <a:noFill/>
          <a:ln w="38100" cap="flat" cmpd="sng" algn="ctr">
            <a:solidFill>
              <a:srgbClr val="2C86FE"/>
            </a:solidFill>
            <a:prstDash val="solid"/>
          </a:ln>
          <a:effectLst/>
        </p:spPr>
      </p:cxnSp>
      <p:cxnSp>
        <p:nvCxnSpPr>
          <p:cNvPr id="12" name="Straight Connector 11">
            <a:extLst>
              <a:ext uri="{FF2B5EF4-FFF2-40B4-BE49-F238E27FC236}">
                <a16:creationId xmlns:a16="http://schemas.microsoft.com/office/drawing/2014/main" id="{D6EB3C56-DF90-D4D1-4518-E3C23E38C8B6}"/>
              </a:ext>
            </a:extLst>
          </p:cNvPr>
          <p:cNvCxnSpPr>
            <a:cxnSpLocks/>
          </p:cNvCxnSpPr>
          <p:nvPr/>
        </p:nvCxnSpPr>
        <p:spPr>
          <a:xfrm>
            <a:off x="8694048" y="1667719"/>
            <a:ext cx="0" cy="975541"/>
          </a:xfrm>
          <a:prstGeom prst="line">
            <a:avLst/>
          </a:prstGeom>
          <a:noFill/>
          <a:ln w="38100" cap="flat" cmpd="sng" algn="ctr">
            <a:solidFill>
              <a:srgbClr val="2C86FE"/>
            </a:solidFill>
            <a:prstDash val="solid"/>
          </a:ln>
          <a:effectLst/>
        </p:spPr>
      </p:cxnSp>
      <p:sp>
        <p:nvSpPr>
          <p:cNvPr id="18" name="Oval 17">
            <a:extLst>
              <a:ext uri="{FF2B5EF4-FFF2-40B4-BE49-F238E27FC236}">
                <a16:creationId xmlns:a16="http://schemas.microsoft.com/office/drawing/2014/main" id="{A3E65765-A10E-34D4-B0C0-E21592C2E8A9}"/>
              </a:ext>
            </a:extLst>
          </p:cNvPr>
          <p:cNvSpPr/>
          <p:nvPr/>
        </p:nvSpPr>
        <p:spPr>
          <a:xfrm>
            <a:off x="482911" y="4705756"/>
            <a:ext cx="3149289" cy="1311800"/>
          </a:xfrm>
          <a:prstGeom prst="ellipse">
            <a:avLst/>
          </a:prstGeom>
          <a:noFill/>
          <a:ln w="762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56E1960D-ED37-3DA9-497E-FF088883D54C}"/>
              </a:ext>
            </a:extLst>
          </p:cNvPr>
          <p:cNvGrpSpPr/>
          <p:nvPr/>
        </p:nvGrpSpPr>
        <p:grpSpPr>
          <a:xfrm>
            <a:off x="7718696" y="1649113"/>
            <a:ext cx="942223" cy="898970"/>
            <a:chOff x="775020" y="3789208"/>
            <a:chExt cx="1158282" cy="1136069"/>
          </a:xfrm>
        </p:grpSpPr>
        <p:pic>
          <p:nvPicPr>
            <p:cNvPr id="5" name="Picture 4">
              <a:extLst>
                <a:ext uri="{FF2B5EF4-FFF2-40B4-BE49-F238E27FC236}">
                  <a16:creationId xmlns:a16="http://schemas.microsoft.com/office/drawing/2014/main" id="{4C3954BD-8E4F-38EF-0437-B90D73CACB1D}"/>
                </a:ext>
              </a:extLst>
            </p:cNvPr>
            <p:cNvPicPr>
              <a:picLocks noChangeAspect="1"/>
            </p:cNvPicPr>
            <p:nvPr/>
          </p:nvPicPr>
          <p:blipFill>
            <a:blip r:embed="rId3"/>
            <a:srcRect l="10448" t="11228" r="8564" b="11654"/>
            <a:stretch/>
          </p:blipFill>
          <p:spPr>
            <a:xfrm>
              <a:off x="775020" y="3789208"/>
              <a:ext cx="1158282" cy="1136069"/>
            </a:xfrm>
            <a:prstGeom prst="rect">
              <a:avLst/>
            </a:prstGeom>
          </p:spPr>
        </p:pic>
        <p:sp>
          <p:nvSpPr>
            <p:cNvPr id="19" name="Title 1">
              <a:extLst>
                <a:ext uri="{FF2B5EF4-FFF2-40B4-BE49-F238E27FC236}">
                  <a16:creationId xmlns:a16="http://schemas.microsoft.com/office/drawing/2014/main" id="{33F6B9AC-AA8B-DE53-D294-C746FAFE0ED0}"/>
                </a:ext>
              </a:extLst>
            </p:cNvPr>
            <p:cNvSpPr txBox="1">
              <a:spLocks/>
            </p:cNvSpPr>
            <p:nvPr/>
          </p:nvSpPr>
          <p:spPr>
            <a:xfrm>
              <a:off x="775020" y="4080004"/>
              <a:ext cx="1158281" cy="457448"/>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100" b="1" dirty="0"/>
                <a:t>Progress Monitoring</a:t>
              </a:r>
            </a:p>
          </p:txBody>
        </p:sp>
      </p:grpSp>
      <p:sp>
        <p:nvSpPr>
          <p:cNvPr id="20" name="TextBox 19">
            <a:extLst>
              <a:ext uri="{FF2B5EF4-FFF2-40B4-BE49-F238E27FC236}">
                <a16:creationId xmlns:a16="http://schemas.microsoft.com/office/drawing/2014/main" id="{CECA769C-50C8-0A61-DBC9-E8DB9C33CBCC}"/>
              </a:ext>
            </a:extLst>
          </p:cNvPr>
          <p:cNvSpPr txBox="1"/>
          <p:nvPr/>
        </p:nvSpPr>
        <p:spPr>
          <a:xfrm>
            <a:off x="4473301" y="3328353"/>
            <a:ext cx="3245395" cy="830997"/>
          </a:xfrm>
          <a:prstGeom prst="rect">
            <a:avLst/>
          </a:prstGeom>
          <a:noFill/>
        </p:spPr>
        <p:txBody>
          <a:bodyPr wrap="square" rtlCol="0">
            <a:spAutoFit/>
          </a:bodyPr>
          <a:lstStyle/>
          <a:p>
            <a:pPr algn="ctr"/>
            <a:r>
              <a:rPr lang="en-US" sz="2400" dirty="0">
                <a:solidFill>
                  <a:srgbClr val="20252E"/>
                </a:solidFill>
                <a:latin typeface="+mj-lt"/>
              </a:rPr>
              <a:t>Complete additional rating, as needed </a:t>
            </a:r>
          </a:p>
        </p:txBody>
      </p:sp>
      <p:grpSp>
        <p:nvGrpSpPr>
          <p:cNvPr id="21" name="Group 20">
            <a:extLst>
              <a:ext uri="{FF2B5EF4-FFF2-40B4-BE49-F238E27FC236}">
                <a16:creationId xmlns:a16="http://schemas.microsoft.com/office/drawing/2014/main" id="{98BD55EC-CD2F-A831-EA16-8DE793AEBE8E}"/>
              </a:ext>
            </a:extLst>
          </p:cNvPr>
          <p:cNvGrpSpPr/>
          <p:nvPr/>
        </p:nvGrpSpPr>
        <p:grpSpPr>
          <a:xfrm>
            <a:off x="3490097" y="3084091"/>
            <a:ext cx="1158282" cy="1136069"/>
            <a:chOff x="775020" y="3789208"/>
            <a:chExt cx="1158282" cy="1136069"/>
          </a:xfrm>
        </p:grpSpPr>
        <p:pic>
          <p:nvPicPr>
            <p:cNvPr id="22" name="Picture 21">
              <a:extLst>
                <a:ext uri="{FF2B5EF4-FFF2-40B4-BE49-F238E27FC236}">
                  <a16:creationId xmlns:a16="http://schemas.microsoft.com/office/drawing/2014/main" id="{72C3EEEB-4F4C-DAD3-52FC-F2499932ACC0}"/>
                </a:ext>
              </a:extLst>
            </p:cNvPr>
            <p:cNvPicPr>
              <a:picLocks noChangeAspect="1"/>
            </p:cNvPicPr>
            <p:nvPr/>
          </p:nvPicPr>
          <p:blipFill>
            <a:blip r:embed="rId3"/>
            <a:srcRect l="10448" t="11228" r="8564" b="11654"/>
            <a:stretch/>
          </p:blipFill>
          <p:spPr>
            <a:xfrm>
              <a:off x="775020" y="3789208"/>
              <a:ext cx="1158282" cy="1136069"/>
            </a:xfrm>
            <a:prstGeom prst="rect">
              <a:avLst/>
            </a:prstGeom>
          </p:spPr>
        </p:pic>
        <p:sp>
          <p:nvSpPr>
            <p:cNvPr id="23" name="Title 1">
              <a:extLst>
                <a:ext uri="{FF2B5EF4-FFF2-40B4-BE49-F238E27FC236}">
                  <a16:creationId xmlns:a16="http://schemas.microsoft.com/office/drawing/2014/main" id="{425FD36F-73A8-993C-B066-B185ABCF36BF}"/>
                </a:ext>
              </a:extLst>
            </p:cNvPr>
            <p:cNvSpPr txBox="1">
              <a:spLocks/>
            </p:cNvSpPr>
            <p:nvPr/>
          </p:nvSpPr>
          <p:spPr>
            <a:xfrm>
              <a:off x="775020" y="4080004"/>
              <a:ext cx="1158281" cy="457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400" b="1" dirty="0"/>
                <a:t>Progress Monitoring</a:t>
              </a:r>
            </a:p>
          </p:txBody>
        </p:sp>
      </p:grpSp>
      <p:cxnSp>
        <p:nvCxnSpPr>
          <p:cNvPr id="24" name="Straight Connector 23">
            <a:extLst>
              <a:ext uri="{FF2B5EF4-FFF2-40B4-BE49-F238E27FC236}">
                <a16:creationId xmlns:a16="http://schemas.microsoft.com/office/drawing/2014/main" id="{063E9C88-4A88-29B4-AB54-4FEEAB90404B}"/>
              </a:ext>
            </a:extLst>
          </p:cNvPr>
          <p:cNvCxnSpPr>
            <a:cxnSpLocks/>
          </p:cNvCxnSpPr>
          <p:nvPr/>
        </p:nvCxnSpPr>
        <p:spPr>
          <a:xfrm>
            <a:off x="5897873" y="2643260"/>
            <a:ext cx="0" cy="440831"/>
          </a:xfrm>
          <a:prstGeom prst="line">
            <a:avLst/>
          </a:prstGeom>
          <a:noFill/>
          <a:ln w="38100" cap="flat" cmpd="sng" algn="ctr">
            <a:solidFill>
              <a:srgbClr val="2C86FE"/>
            </a:solidFill>
            <a:prstDash val="solid"/>
          </a:ln>
          <a:effectLst/>
        </p:spPr>
      </p:cxnSp>
    </p:spTree>
    <p:extLst>
      <p:ext uri="{BB962C8B-B14F-4D97-AF65-F5344CB8AC3E}">
        <p14:creationId xmlns:p14="http://schemas.microsoft.com/office/powerpoint/2010/main" val="1179807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3AA59-652B-9CBF-E559-B525C14E7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724C5-B1E8-2666-5C1C-230D553EE80D}"/>
              </a:ext>
            </a:extLst>
          </p:cNvPr>
          <p:cNvSpPr>
            <a:spLocks noGrp="1"/>
          </p:cNvSpPr>
          <p:nvPr>
            <p:ph type="title"/>
          </p:nvPr>
        </p:nvSpPr>
        <p:spPr>
          <a:xfrm>
            <a:off x="375318" y="356615"/>
            <a:ext cx="10951304" cy="914400"/>
          </a:xfrm>
        </p:spPr>
        <p:txBody>
          <a:bodyPr/>
          <a:lstStyle/>
          <a:p>
            <a:pPr algn="ctr"/>
            <a:r>
              <a:rPr lang="en-US" b="1" dirty="0"/>
              <a:t>Supporting Instructional Staff</a:t>
            </a:r>
          </a:p>
        </p:txBody>
      </p:sp>
      <p:sp>
        <p:nvSpPr>
          <p:cNvPr id="6" name="Text Placeholder 2">
            <a:extLst>
              <a:ext uri="{FF2B5EF4-FFF2-40B4-BE49-F238E27FC236}">
                <a16:creationId xmlns:a16="http://schemas.microsoft.com/office/drawing/2014/main" id="{87E25CE0-F7A4-CC99-E695-154AB09D496B}"/>
              </a:ext>
            </a:extLst>
          </p:cNvPr>
          <p:cNvSpPr txBox="1">
            <a:spLocks/>
          </p:cNvSpPr>
          <p:nvPr/>
        </p:nvSpPr>
        <p:spPr>
          <a:xfrm>
            <a:off x="689434" y="2151796"/>
            <a:ext cx="3898996" cy="278402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buClr>
                <a:srgbClr val="000000"/>
              </a:buClr>
              <a:buSzPct val="39000"/>
              <a:buNone/>
            </a:pPr>
            <a:r>
              <a:rPr lang="en-US" sz="3600" b="1" dirty="0">
                <a:latin typeface="+mj-lt"/>
                <a:ea typeface="Calibri"/>
                <a:cs typeface="Arial" panose="020B0604020202020204" pitchFamily="34" charset="0"/>
                <a:sym typeface="Calibri"/>
              </a:rPr>
              <a:t>Understanding DESSA results and how to navigate the reports within Educator Portal</a:t>
            </a:r>
            <a:endParaRPr lang="en-US" sz="3600" dirty="0">
              <a:latin typeface="+mj-lt"/>
              <a:ea typeface="Calibri"/>
              <a:cs typeface="Arial" panose="020B0604020202020204" pitchFamily="34" charset="0"/>
              <a:sym typeface="Calibri"/>
            </a:endParaRPr>
          </a:p>
          <a:p>
            <a:pPr>
              <a:lnSpc>
                <a:spcPct val="115000"/>
              </a:lnSpc>
              <a:spcBef>
                <a:spcPts val="0"/>
              </a:spcBef>
              <a:buClr>
                <a:srgbClr val="000000"/>
              </a:buClr>
              <a:buSzPts val="1200"/>
            </a:pPr>
            <a:endParaRPr lang="en-US" sz="2200" dirty="0">
              <a:latin typeface="+mj-lt"/>
              <a:ea typeface="Calibri"/>
              <a:cs typeface="Arial" panose="020B0604020202020204" pitchFamily="34" charset="0"/>
              <a:sym typeface="Calibri"/>
            </a:endParaRPr>
          </a:p>
          <a:p>
            <a:pPr>
              <a:lnSpc>
                <a:spcPct val="115000"/>
              </a:lnSpc>
              <a:spcBef>
                <a:spcPts val="0"/>
              </a:spcBef>
              <a:buClr>
                <a:srgbClr val="000000"/>
              </a:buClr>
              <a:buSzPts val="1200"/>
            </a:pPr>
            <a:endParaRPr lang="en-US" sz="2200" dirty="0">
              <a:latin typeface="+mj-lt"/>
              <a:ea typeface="Calibri"/>
              <a:cs typeface="Arial" panose="020B0604020202020204" pitchFamily="34" charset="0"/>
              <a:sym typeface="Calibri"/>
            </a:endParaRPr>
          </a:p>
          <a:p>
            <a:pPr marL="0" indent="0">
              <a:lnSpc>
                <a:spcPct val="115000"/>
              </a:lnSpc>
              <a:spcBef>
                <a:spcPts val="0"/>
              </a:spcBef>
              <a:buClr>
                <a:srgbClr val="000000"/>
              </a:buClr>
              <a:buSzPts val="1200"/>
              <a:buFont typeface="Arial" panose="020B0604020202020204" pitchFamily="34" charset="0"/>
              <a:buNone/>
            </a:pPr>
            <a:endParaRPr lang="en-US" sz="2200" b="1" dirty="0">
              <a:latin typeface="Arial" panose="020B0604020202020204" pitchFamily="34" charset="0"/>
              <a:ea typeface="Calibri"/>
              <a:cs typeface="Arial" panose="020B0604020202020204" pitchFamily="34" charset="0"/>
              <a:sym typeface="Calibri"/>
            </a:endParaRPr>
          </a:p>
        </p:txBody>
      </p:sp>
      <p:sp>
        <p:nvSpPr>
          <p:cNvPr id="3" name="Text Placeholder 2">
            <a:extLst>
              <a:ext uri="{FF2B5EF4-FFF2-40B4-BE49-F238E27FC236}">
                <a16:creationId xmlns:a16="http://schemas.microsoft.com/office/drawing/2014/main" id="{70A21FCE-3D3A-C370-6DAD-653FC0CB47EE}"/>
              </a:ext>
            </a:extLst>
          </p:cNvPr>
          <p:cNvSpPr txBox="1">
            <a:spLocks/>
          </p:cNvSpPr>
          <p:nvPr/>
        </p:nvSpPr>
        <p:spPr>
          <a:xfrm>
            <a:off x="6692900" y="2151796"/>
            <a:ext cx="4849622" cy="238658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buClr>
                <a:srgbClr val="000000"/>
              </a:buClr>
              <a:buSzPct val="39000"/>
              <a:buNone/>
            </a:pPr>
            <a:r>
              <a:rPr lang="en-US" sz="3600" dirty="0">
                <a:latin typeface="+mj-lt"/>
                <a:ea typeface="Calibri"/>
                <a:cs typeface="Arial" panose="020B0604020202020204" pitchFamily="34" charset="0"/>
                <a:sym typeface="Calibri"/>
              </a:rPr>
              <a:t>Ensure staff have access to and have completed available training modules, as directed.</a:t>
            </a:r>
          </a:p>
          <a:p>
            <a:pPr algn="ctr">
              <a:lnSpc>
                <a:spcPct val="115000"/>
              </a:lnSpc>
              <a:spcBef>
                <a:spcPts val="0"/>
              </a:spcBef>
              <a:buClr>
                <a:srgbClr val="000000"/>
              </a:buClr>
              <a:buSzPts val="1200"/>
            </a:pPr>
            <a:endParaRPr lang="en-US" sz="4000" dirty="0">
              <a:latin typeface="+mj-lt"/>
              <a:ea typeface="Calibri"/>
              <a:cs typeface="Arial" panose="020B0604020202020204" pitchFamily="34" charset="0"/>
              <a:sym typeface="Calibri"/>
            </a:endParaRPr>
          </a:p>
          <a:p>
            <a:pPr algn="ctr">
              <a:lnSpc>
                <a:spcPct val="115000"/>
              </a:lnSpc>
              <a:spcBef>
                <a:spcPts val="0"/>
              </a:spcBef>
              <a:buClr>
                <a:srgbClr val="000000"/>
              </a:buClr>
              <a:buSzPts val="1200"/>
            </a:pPr>
            <a:endParaRPr lang="en-US" sz="2200" dirty="0">
              <a:latin typeface="+mj-lt"/>
              <a:ea typeface="Calibri"/>
              <a:cs typeface="Arial" panose="020B0604020202020204" pitchFamily="34" charset="0"/>
              <a:sym typeface="Calibri"/>
            </a:endParaRPr>
          </a:p>
          <a:p>
            <a:pPr algn="ctr">
              <a:lnSpc>
                <a:spcPct val="115000"/>
              </a:lnSpc>
              <a:spcBef>
                <a:spcPts val="0"/>
              </a:spcBef>
              <a:buClr>
                <a:srgbClr val="000000"/>
              </a:buClr>
              <a:buSzPts val="1200"/>
            </a:pPr>
            <a:endParaRPr lang="en-US" sz="2200" dirty="0">
              <a:latin typeface="+mj-lt"/>
              <a:ea typeface="Calibri"/>
              <a:cs typeface="Arial" panose="020B0604020202020204" pitchFamily="34" charset="0"/>
              <a:sym typeface="Calibri"/>
            </a:endParaRPr>
          </a:p>
          <a:p>
            <a:pPr marL="0" indent="0" algn="ctr">
              <a:lnSpc>
                <a:spcPct val="115000"/>
              </a:lnSpc>
              <a:spcBef>
                <a:spcPts val="0"/>
              </a:spcBef>
              <a:buClr>
                <a:srgbClr val="000000"/>
              </a:buClr>
              <a:buSzPts val="1200"/>
              <a:buFont typeface="Arial" panose="020B0604020202020204" pitchFamily="34" charset="0"/>
              <a:buNone/>
            </a:pPr>
            <a:endParaRPr lang="en-US" sz="2200" b="1" dirty="0">
              <a:latin typeface="Arial" panose="020B0604020202020204" pitchFamily="34" charset="0"/>
              <a:ea typeface="Calibri"/>
              <a:cs typeface="Arial" panose="020B0604020202020204" pitchFamily="34" charset="0"/>
              <a:sym typeface="Calibri"/>
            </a:endParaRPr>
          </a:p>
        </p:txBody>
      </p:sp>
      <p:sp>
        <p:nvSpPr>
          <p:cNvPr id="4" name="Arrow: Right 3">
            <a:extLst>
              <a:ext uri="{FF2B5EF4-FFF2-40B4-BE49-F238E27FC236}">
                <a16:creationId xmlns:a16="http://schemas.microsoft.com/office/drawing/2014/main" id="{155F3D58-DD63-7F76-690B-2EFBCEAFF7D8}"/>
              </a:ext>
            </a:extLst>
          </p:cNvPr>
          <p:cNvSpPr/>
          <p:nvPr/>
        </p:nvSpPr>
        <p:spPr>
          <a:xfrm>
            <a:off x="5092700" y="3245355"/>
            <a:ext cx="1244600" cy="596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7B8E9F3-16D0-367E-369C-287FB231C3AB}"/>
              </a:ext>
            </a:extLst>
          </p:cNvPr>
          <p:cNvSpPr/>
          <p:nvPr/>
        </p:nvSpPr>
        <p:spPr>
          <a:xfrm>
            <a:off x="689434" y="2151796"/>
            <a:ext cx="4047666" cy="3372704"/>
          </a:xfrm>
          <a:prstGeom prst="roundRect">
            <a:avLst/>
          </a:prstGeom>
          <a:noFill/>
          <a:ln w="38100">
            <a:solidFill>
              <a:srgbClr val="2994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506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85D2-6D93-76EC-F414-08C0E52FF343}"/>
              </a:ext>
            </a:extLst>
          </p:cNvPr>
          <p:cNvSpPr>
            <a:spLocks noGrp="1"/>
          </p:cNvSpPr>
          <p:nvPr>
            <p:ph type="title"/>
          </p:nvPr>
        </p:nvSpPr>
        <p:spPr/>
        <p:txBody>
          <a:bodyPr/>
          <a:lstStyle/>
          <a:p>
            <a:pPr algn="ctr"/>
            <a:r>
              <a:rPr lang="en-US" b="1" dirty="0"/>
              <a:t>Supporting Instructional Staff</a:t>
            </a:r>
          </a:p>
        </p:txBody>
      </p:sp>
      <p:sp>
        <p:nvSpPr>
          <p:cNvPr id="7" name="Text Placeholder 2">
            <a:extLst>
              <a:ext uri="{FF2B5EF4-FFF2-40B4-BE49-F238E27FC236}">
                <a16:creationId xmlns:a16="http://schemas.microsoft.com/office/drawing/2014/main" id="{E7036B9C-1BD0-810D-D451-B53FE070E0BF}"/>
              </a:ext>
            </a:extLst>
          </p:cNvPr>
          <p:cNvSpPr txBox="1">
            <a:spLocks/>
          </p:cNvSpPr>
          <p:nvPr/>
        </p:nvSpPr>
        <p:spPr>
          <a:xfrm>
            <a:off x="555998" y="1360436"/>
            <a:ext cx="8065487" cy="457397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rgbClr val="000000"/>
              </a:buClr>
              <a:buSzPts val="1200"/>
              <a:buFont typeface="Arial" panose="020B0604020202020204" pitchFamily="34" charset="0"/>
              <a:buNone/>
            </a:pPr>
            <a:r>
              <a:rPr lang="en-US" sz="3200" b="1" dirty="0">
                <a:solidFill>
                  <a:schemeClr val="accent1"/>
                </a:solidFill>
                <a:latin typeface="+mj-lt"/>
                <a:ea typeface="Calibri"/>
                <a:cs typeface="Arial" panose="020B0604020202020204" pitchFamily="34" charset="0"/>
                <a:sym typeface="Calibri"/>
              </a:rPr>
              <a:t>Facilitating Data-Driven Dialogue </a:t>
            </a:r>
            <a:endParaRPr lang="en-US" sz="3200" dirty="0">
              <a:solidFill>
                <a:schemeClr val="accent1"/>
              </a:solidFill>
              <a:latin typeface="+mj-lt"/>
              <a:ea typeface="Calibri"/>
              <a:cs typeface="Arial" panose="020B0604020202020204" pitchFamily="34" charset="0"/>
              <a:sym typeface="Calibri"/>
            </a:endParaRPr>
          </a:p>
          <a:p>
            <a:pPr>
              <a:lnSpc>
                <a:spcPct val="115000"/>
              </a:lnSpc>
              <a:spcBef>
                <a:spcPts val="0"/>
              </a:spcBef>
              <a:buClr>
                <a:srgbClr val="000000"/>
              </a:buClr>
              <a:buSzPct val="100000"/>
            </a:pPr>
            <a:r>
              <a:rPr lang="en-US" sz="3000" dirty="0">
                <a:latin typeface="+mj-lt"/>
                <a:ea typeface="Calibri"/>
                <a:cs typeface="Arial" panose="020B0604020202020204" pitchFamily="34" charset="0"/>
                <a:sym typeface="Calibri"/>
              </a:rPr>
              <a:t>Schedule and lead collaborative and open discussions about the data and  measuring impact over time.</a:t>
            </a:r>
          </a:p>
          <a:p>
            <a:pPr>
              <a:lnSpc>
                <a:spcPct val="115000"/>
              </a:lnSpc>
              <a:spcBef>
                <a:spcPts val="0"/>
              </a:spcBef>
              <a:buClr>
                <a:srgbClr val="000000"/>
              </a:buClr>
              <a:buSzPct val="100000"/>
            </a:pPr>
            <a:r>
              <a:rPr lang="en-US" sz="3000" dirty="0">
                <a:latin typeface="+mj-lt"/>
                <a:ea typeface="Calibri"/>
                <a:cs typeface="Arial" panose="020B0604020202020204" pitchFamily="34" charset="0"/>
                <a:sym typeface="Calibri"/>
              </a:rPr>
              <a:t>Embed the DESSA into existing systems and practices across tiered levels</a:t>
            </a:r>
          </a:p>
          <a:p>
            <a:pPr>
              <a:lnSpc>
                <a:spcPct val="115000"/>
              </a:lnSpc>
              <a:spcBef>
                <a:spcPts val="0"/>
              </a:spcBef>
              <a:buClr>
                <a:srgbClr val="000000"/>
              </a:buClr>
              <a:buSzPct val="100000"/>
            </a:pPr>
            <a:r>
              <a:rPr lang="en-US" sz="3000" dirty="0">
                <a:latin typeface="+mj-lt"/>
                <a:ea typeface="Calibri"/>
                <a:cs typeface="Arial" panose="020B0604020202020204" pitchFamily="34" charset="0"/>
                <a:sym typeface="Calibri"/>
              </a:rPr>
              <a:t>Use prompts provided within this training and available resources within the Support Portal</a:t>
            </a:r>
          </a:p>
          <a:p>
            <a:pPr>
              <a:lnSpc>
                <a:spcPct val="115000"/>
              </a:lnSpc>
              <a:spcBef>
                <a:spcPts val="0"/>
              </a:spcBef>
              <a:buClr>
                <a:srgbClr val="000000"/>
              </a:buClr>
              <a:buSzPct val="100000"/>
            </a:pPr>
            <a:endParaRPr lang="en-US" sz="3200" dirty="0">
              <a:latin typeface="+mj-lt"/>
              <a:ea typeface="Calibri"/>
              <a:cs typeface="Arial" panose="020B0604020202020204" pitchFamily="34" charset="0"/>
              <a:sym typeface="Calibri"/>
            </a:endParaRPr>
          </a:p>
          <a:p>
            <a:pPr>
              <a:lnSpc>
                <a:spcPct val="115000"/>
              </a:lnSpc>
              <a:spcBef>
                <a:spcPts val="0"/>
              </a:spcBef>
              <a:buClr>
                <a:srgbClr val="000000"/>
              </a:buClr>
              <a:buSzPts val="1200"/>
            </a:pPr>
            <a:endParaRPr lang="en-US" sz="4000" dirty="0">
              <a:latin typeface="+mj-lt"/>
              <a:ea typeface="Calibri"/>
              <a:cs typeface="Arial" panose="020B0604020202020204" pitchFamily="34" charset="0"/>
              <a:sym typeface="Calibri"/>
            </a:endParaRPr>
          </a:p>
          <a:p>
            <a:pPr>
              <a:lnSpc>
                <a:spcPct val="115000"/>
              </a:lnSpc>
              <a:spcBef>
                <a:spcPts val="0"/>
              </a:spcBef>
              <a:buClr>
                <a:srgbClr val="000000"/>
              </a:buClr>
              <a:buSzPts val="1200"/>
            </a:pPr>
            <a:endParaRPr lang="en-US" sz="2200" dirty="0">
              <a:latin typeface="+mj-lt"/>
              <a:ea typeface="Calibri"/>
              <a:cs typeface="Arial" panose="020B0604020202020204" pitchFamily="34" charset="0"/>
              <a:sym typeface="Calibri"/>
            </a:endParaRPr>
          </a:p>
          <a:p>
            <a:pPr>
              <a:lnSpc>
                <a:spcPct val="115000"/>
              </a:lnSpc>
              <a:spcBef>
                <a:spcPts val="0"/>
              </a:spcBef>
              <a:buClr>
                <a:srgbClr val="000000"/>
              </a:buClr>
              <a:buSzPts val="1200"/>
            </a:pPr>
            <a:endParaRPr lang="en-US" sz="2200" dirty="0">
              <a:latin typeface="+mj-lt"/>
              <a:ea typeface="Calibri"/>
              <a:cs typeface="Arial" panose="020B0604020202020204" pitchFamily="34" charset="0"/>
              <a:sym typeface="Calibri"/>
            </a:endParaRPr>
          </a:p>
          <a:p>
            <a:pPr marL="0" indent="0">
              <a:lnSpc>
                <a:spcPct val="115000"/>
              </a:lnSpc>
              <a:spcBef>
                <a:spcPts val="0"/>
              </a:spcBef>
              <a:buClr>
                <a:srgbClr val="000000"/>
              </a:buClr>
              <a:buSzPts val="1200"/>
              <a:buFont typeface="Arial" panose="020B0604020202020204" pitchFamily="34" charset="0"/>
              <a:buNone/>
            </a:pPr>
            <a:endParaRPr lang="en-US" sz="2200" b="1" dirty="0">
              <a:latin typeface="Arial" panose="020B0604020202020204" pitchFamily="34" charset="0"/>
              <a:ea typeface="Calibri"/>
              <a:cs typeface="Arial" panose="020B0604020202020204" pitchFamily="34" charset="0"/>
              <a:sym typeface="Calibri"/>
            </a:endParaRPr>
          </a:p>
        </p:txBody>
      </p:sp>
      <p:pic>
        <p:nvPicPr>
          <p:cNvPr id="10" name="Picture 9" descr="Screenshot of the DESSA System Support Portal landing page">
            <a:extLst>
              <a:ext uri="{FF2B5EF4-FFF2-40B4-BE49-F238E27FC236}">
                <a16:creationId xmlns:a16="http://schemas.microsoft.com/office/drawing/2014/main" id="{90BFF0A4-EB38-AD00-5AE8-07B6B607E23A}"/>
              </a:ext>
            </a:extLst>
          </p:cNvPr>
          <p:cNvPicPr>
            <a:picLocks noChangeAspect="1"/>
          </p:cNvPicPr>
          <p:nvPr/>
        </p:nvPicPr>
        <p:blipFill>
          <a:blip r:embed="rId3"/>
          <a:stretch>
            <a:fillRect/>
          </a:stretch>
        </p:blipFill>
        <p:spPr>
          <a:xfrm>
            <a:off x="8268898" y="2025050"/>
            <a:ext cx="3640553" cy="2317803"/>
          </a:xfrm>
          <a:prstGeom prst="rect">
            <a:avLst/>
          </a:prstGeom>
          <a:ln w="28575">
            <a:solidFill>
              <a:schemeClr val="accent1">
                <a:shade val="15000"/>
              </a:schemeClr>
            </a:solidFill>
          </a:ln>
          <a:effectLst>
            <a:outerShdw blurRad="50800" dist="38100" dir="2700000" algn="tl" rotWithShape="0">
              <a:prstClr val="black">
                <a:alpha val="40000"/>
              </a:prstClr>
            </a:outerShdw>
          </a:effectLst>
        </p:spPr>
      </p:pic>
      <p:sp>
        <p:nvSpPr>
          <p:cNvPr id="11" name="Title 6">
            <a:extLst>
              <a:ext uri="{FF2B5EF4-FFF2-40B4-BE49-F238E27FC236}">
                <a16:creationId xmlns:a16="http://schemas.microsoft.com/office/drawing/2014/main" id="{666C9EAC-CF88-74C7-81CA-541A8556D624}"/>
              </a:ext>
            </a:extLst>
          </p:cNvPr>
          <p:cNvSpPr txBox="1">
            <a:spLocks/>
          </p:cNvSpPr>
          <p:nvPr/>
        </p:nvSpPr>
        <p:spPr>
          <a:xfrm>
            <a:off x="4588741" y="1287358"/>
            <a:ext cx="10951304"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3200" b="1" dirty="0">
                <a:solidFill>
                  <a:srgbClr val="FF612F"/>
                </a:solidFill>
              </a:rPr>
              <a:t>Support Portal</a:t>
            </a:r>
          </a:p>
        </p:txBody>
      </p:sp>
    </p:spTree>
    <p:extLst>
      <p:ext uri="{BB962C8B-B14F-4D97-AF65-F5344CB8AC3E}">
        <p14:creationId xmlns:p14="http://schemas.microsoft.com/office/powerpoint/2010/main" val="1219748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0F865-D317-EF92-174E-AF0E570052D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55551C-2480-AB01-472B-3D95D0DE00EB}"/>
              </a:ext>
            </a:extLst>
          </p:cNvPr>
          <p:cNvSpPr>
            <a:spLocks noGrp="1"/>
          </p:cNvSpPr>
          <p:nvPr>
            <p:ph type="title"/>
          </p:nvPr>
        </p:nvSpPr>
        <p:spPr>
          <a:xfrm>
            <a:off x="373629" y="239143"/>
            <a:ext cx="10951304" cy="914400"/>
          </a:xfrm>
        </p:spPr>
        <p:txBody>
          <a:bodyPr/>
          <a:lstStyle/>
          <a:p>
            <a:pPr algn="ctr"/>
            <a:r>
              <a:rPr lang="en-US" b="1" dirty="0"/>
              <a:t>Supporting Instructional Staff</a:t>
            </a:r>
          </a:p>
        </p:txBody>
      </p:sp>
      <p:sp>
        <p:nvSpPr>
          <p:cNvPr id="2" name="Text Placeholder 2">
            <a:extLst>
              <a:ext uri="{FF2B5EF4-FFF2-40B4-BE49-F238E27FC236}">
                <a16:creationId xmlns:a16="http://schemas.microsoft.com/office/drawing/2014/main" id="{471B7335-682A-34C3-ACD1-A3522A228EE5}"/>
              </a:ext>
            </a:extLst>
          </p:cNvPr>
          <p:cNvSpPr txBox="1">
            <a:spLocks/>
          </p:cNvSpPr>
          <p:nvPr/>
        </p:nvSpPr>
        <p:spPr>
          <a:xfrm>
            <a:off x="555999" y="1685365"/>
            <a:ext cx="11029289" cy="437477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rgbClr val="000000"/>
              </a:buClr>
              <a:buSzPts val="1200"/>
              <a:buFont typeface="Arial" panose="020B0604020202020204" pitchFamily="34" charset="0"/>
              <a:buNone/>
            </a:pPr>
            <a:endParaRPr lang="en-US" sz="2200" b="1" dirty="0">
              <a:latin typeface="Arial" panose="020B0604020202020204" pitchFamily="34" charset="0"/>
              <a:ea typeface="Calibri"/>
              <a:cs typeface="Arial" panose="020B0604020202020204" pitchFamily="34" charset="0"/>
              <a:sym typeface="Calibri"/>
            </a:endParaRPr>
          </a:p>
        </p:txBody>
      </p:sp>
      <p:sp>
        <p:nvSpPr>
          <p:cNvPr id="4" name="Text Placeholder 2">
            <a:extLst>
              <a:ext uri="{FF2B5EF4-FFF2-40B4-BE49-F238E27FC236}">
                <a16:creationId xmlns:a16="http://schemas.microsoft.com/office/drawing/2014/main" id="{C524E2FD-2C12-D7F5-DA9B-1E14AAE568AC}"/>
              </a:ext>
            </a:extLst>
          </p:cNvPr>
          <p:cNvSpPr txBox="1">
            <a:spLocks/>
          </p:cNvSpPr>
          <p:nvPr/>
        </p:nvSpPr>
        <p:spPr>
          <a:xfrm>
            <a:off x="556000" y="1360436"/>
            <a:ext cx="6497944" cy="457397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rgbClr val="000000"/>
              </a:buClr>
              <a:buSzPts val="1200"/>
              <a:buFont typeface="Arial" panose="020B0604020202020204" pitchFamily="34" charset="0"/>
              <a:buNone/>
            </a:pPr>
            <a:r>
              <a:rPr lang="en-US" sz="3200" b="1" dirty="0">
                <a:solidFill>
                  <a:schemeClr val="accent1"/>
                </a:solidFill>
                <a:latin typeface="+mj-lt"/>
                <a:ea typeface="Calibri"/>
                <a:cs typeface="Arial" panose="020B0604020202020204" pitchFamily="34" charset="0"/>
                <a:sym typeface="Calibri"/>
              </a:rPr>
              <a:t>Strengths-Based Approach</a:t>
            </a:r>
            <a:endParaRPr lang="en-US" sz="3200" dirty="0">
              <a:solidFill>
                <a:schemeClr val="accent1"/>
              </a:solidFill>
              <a:latin typeface="+mj-lt"/>
              <a:ea typeface="Calibri"/>
              <a:cs typeface="Arial" panose="020B0604020202020204" pitchFamily="34" charset="0"/>
              <a:sym typeface="Calibri"/>
            </a:endParaRPr>
          </a:p>
          <a:p>
            <a:pPr>
              <a:lnSpc>
                <a:spcPct val="115000"/>
              </a:lnSpc>
              <a:spcBef>
                <a:spcPts val="0"/>
              </a:spcBef>
              <a:buClr>
                <a:srgbClr val="000000"/>
              </a:buClr>
              <a:buSzPct val="100000"/>
            </a:pPr>
            <a:r>
              <a:rPr lang="en-US" sz="3000" dirty="0">
                <a:latin typeface="+mj-lt"/>
                <a:ea typeface="Calibri"/>
                <a:cs typeface="Arial" panose="020B0604020202020204" pitchFamily="34" charset="0"/>
                <a:sym typeface="Calibri"/>
              </a:rPr>
              <a:t>Students </a:t>
            </a:r>
            <a:r>
              <a:rPr lang="en-US" sz="3000" b="1" i="1" dirty="0">
                <a:latin typeface="+mj-lt"/>
                <a:ea typeface="Calibri"/>
                <a:cs typeface="Arial" panose="020B0604020202020204" pitchFamily="34" charset="0"/>
                <a:sym typeface="Calibri"/>
              </a:rPr>
              <a:t>can</a:t>
            </a:r>
            <a:r>
              <a:rPr lang="en-US" sz="3000" dirty="0">
                <a:latin typeface="+mj-lt"/>
                <a:ea typeface="Calibri"/>
                <a:cs typeface="Arial" panose="020B0604020202020204" pitchFamily="34" charset="0"/>
                <a:sym typeface="Calibri"/>
              </a:rPr>
              <a:t> learn resilience skills</a:t>
            </a:r>
          </a:p>
          <a:p>
            <a:pPr>
              <a:lnSpc>
                <a:spcPct val="115000"/>
              </a:lnSpc>
              <a:spcBef>
                <a:spcPts val="0"/>
              </a:spcBef>
              <a:buClr>
                <a:srgbClr val="000000"/>
              </a:buClr>
              <a:buSzPct val="100000"/>
            </a:pPr>
            <a:r>
              <a:rPr lang="en-US" sz="3000" dirty="0">
                <a:latin typeface="+mj-lt"/>
                <a:ea typeface="Calibri"/>
                <a:cs typeface="Arial" panose="020B0604020202020204" pitchFamily="34" charset="0"/>
                <a:sym typeface="Calibri"/>
              </a:rPr>
              <a:t>Educators </a:t>
            </a:r>
            <a:r>
              <a:rPr lang="en-US" sz="3000" b="1" i="1" dirty="0">
                <a:latin typeface="+mj-lt"/>
                <a:ea typeface="Calibri"/>
                <a:cs typeface="Arial" panose="020B0604020202020204" pitchFamily="34" charset="0"/>
                <a:sym typeface="Calibri"/>
              </a:rPr>
              <a:t>can</a:t>
            </a:r>
            <a:r>
              <a:rPr lang="en-US" sz="3000" dirty="0">
                <a:latin typeface="+mj-lt"/>
                <a:ea typeface="Calibri"/>
                <a:cs typeface="Arial" panose="020B0604020202020204" pitchFamily="34" charset="0"/>
                <a:sym typeface="Calibri"/>
              </a:rPr>
              <a:t> support student growth</a:t>
            </a:r>
          </a:p>
          <a:p>
            <a:pPr>
              <a:lnSpc>
                <a:spcPct val="115000"/>
              </a:lnSpc>
              <a:spcBef>
                <a:spcPts val="0"/>
              </a:spcBef>
              <a:buClr>
                <a:srgbClr val="000000"/>
              </a:buClr>
              <a:buSzPct val="100000"/>
            </a:pPr>
            <a:r>
              <a:rPr lang="en-US" sz="3000" dirty="0">
                <a:latin typeface="+mj-lt"/>
                <a:ea typeface="Calibri"/>
                <a:cs typeface="Arial" panose="020B0604020202020204" pitchFamily="34" charset="0"/>
                <a:sym typeface="Calibri"/>
              </a:rPr>
              <a:t>Leaders </a:t>
            </a:r>
            <a:r>
              <a:rPr lang="en-US" sz="3000" b="1" i="1" dirty="0">
                <a:latin typeface="+mj-lt"/>
                <a:ea typeface="Calibri"/>
                <a:cs typeface="Arial" panose="020B0604020202020204" pitchFamily="34" charset="0"/>
                <a:sym typeface="Calibri"/>
              </a:rPr>
              <a:t>can</a:t>
            </a:r>
            <a:r>
              <a:rPr lang="en-US" sz="3000" dirty="0">
                <a:latin typeface="+mj-lt"/>
                <a:ea typeface="Calibri"/>
                <a:cs typeface="Arial" panose="020B0604020202020204" pitchFamily="34" charset="0"/>
                <a:sym typeface="Calibri"/>
              </a:rPr>
              <a:t> model starting with strengths, meeting students and staff where they are, and engaging stakeholders such as parents and guardians</a:t>
            </a:r>
          </a:p>
          <a:p>
            <a:pPr>
              <a:lnSpc>
                <a:spcPct val="115000"/>
              </a:lnSpc>
              <a:spcBef>
                <a:spcPts val="0"/>
              </a:spcBef>
              <a:buClr>
                <a:srgbClr val="000000"/>
              </a:buClr>
              <a:buSzPts val="1200"/>
            </a:pPr>
            <a:endParaRPr lang="en-US" sz="4000" dirty="0">
              <a:latin typeface="+mj-lt"/>
              <a:ea typeface="Calibri"/>
              <a:cs typeface="Arial" panose="020B0604020202020204" pitchFamily="34" charset="0"/>
              <a:sym typeface="Calibri"/>
            </a:endParaRPr>
          </a:p>
          <a:p>
            <a:pPr>
              <a:lnSpc>
                <a:spcPct val="115000"/>
              </a:lnSpc>
              <a:spcBef>
                <a:spcPts val="0"/>
              </a:spcBef>
              <a:buClr>
                <a:srgbClr val="000000"/>
              </a:buClr>
              <a:buSzPts val="1200"/>
            </a:pPr>
            <a:endParaRPr lang="en-US" sz="2200" dirty="0">
              <a:latin typeface="+mj-lt"/>
              <a:ea typeface="Calibri"/>
              <a:cs typeface="Arial" panose="020B0604020202020204" pitchFamily="34" charset="0"/>
              <a:sym typeface="Calibri"/>
            </a:endParaRPr>
          </a:p>
          <a:p>
            <a:pPr>
              <a:lnSpc>
                <a:spcPct val="115000"/>
              </a:lnSpc>
              <a:spcBef>
                <a:spcPts val="0"/>
              </a:spcBef>
              <a:buClr>
                <a:srgbClr val="000000"/>
              </a:buClr>
              <a:buSzPts val="1200"/>
            </a:pPr>
            <a:endParaRPr lang="en-US" sz="2200" dirty="0">
              <a:latin typeface="+mj-lt"/>
              <a:ea typeface="Calibri"/>
              <a:cs typeface="Arial" panose="020B0604020202020204" pitchFamily="34" charset="0"/>
              <a:sym typeface="Calibri"/>
            </a:endParaRPr>
          </a:p>
          <a:p>
            <a:pPr marL="0" indent="0">
              <a:lnSpc>
                <a:spcPct val="115000"/>
              </a:lnSpc>
              <a:spcBef>
                <a:spcPts val="0"/>
              </a:spcBef>
              <a:buClr>
                <a:srgbClr val="000000"/>
              </a:buClr>
              <a:buSzPts val="1200"/>
              <a:buFont typeface="Arial" panose="020B0604020202020204" pitchFamily="34" charset="0"/>
              <a:buNone/>
            </a:pPr>
            <a:endParaRPr lang="en-US" sz="2200" b="1" dirty="0">
              <a:latin typeface="Arial" panose="020B0604020202020204" pitchFamily="34" charset="0"/>
              <a:ea typeface="Calibri"/>
              <a:cs typeface="Arial" panose="020B0604020202020204" pitchFamily="34" charset="0"/>
              <a:sym typeface="Calibri"/>
            </a:endParaRPr>
          </a:p>
        </p:txBody>
      </p:sp>
      <p:pic>
        <p:nvPicPr>
          <p:cNvPr id="11" name="Picture 10">
            <a:extLst>
              <a:ext uri="{FF2B5EF4-FFF2-40B4-BE49-F238E27FC236}">
                <a16:creationId xmlns:a16="http://schemas.microsoft.com/office/drawing/2014/main" id="{710D9D69-D6AC-B94A-5334-E9C5E804CBFE}"/>
              </a:ext>
            </a:extLst>
          </p:cNvPr>
          <p:cNvPicPr>
            <a:picLocks noChangeAspect="1"/>
          </p:cNvPicPr>
          <p:nvPr/>
        </p:nvPicPr>
        <p:blipFill>
          <a:blip r:embed="rId3"/>
          <a:stretch>
            <a:fillRect/>
          </a:stretch>
        </p:blipFill>
        <p:spPr>
          <a:xfrm>
            <a:off x="7058278" y="1868098"/>
            <a:ext cx="4852337" cy="2921617"/>
          </a:xfrm>
          <a:prstGeom prst="rect">
            <a:avLst/>
          </a:prstGeom>
        </p:spPr>
      </p:pic>
    </p:spTree>
    <p:extLst>
      <p:ext uri="{BB962C8B-B14F-4D97-AF65-F5344CB8AC3E}">
        <p14:creationId xmlns:p14="http://schemas.microsoft.com/office/powerpoint/2010/main" val="1068039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2A9A4-05B8-C19C-CB9F-9CF021BF7CE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60D373D-A92B-1C78-3E2E-5671B781B0DD}"/>
              </a:ext>
            </a:extLst>
          </p:cNvPr>
          <p:cNvSpPr>
            <a:spLocks noGrp="1"/>
          </p:cNvSpPr>
          <p:nvPr>
            <p:ph type="title"/>
          </p:nvPr>
        </p:nvSpPr>
        <p:spPr/>
        <p:txBody>
          <a:bodyPr/>
          <a:lstStyle/>
          <a:p>
            <a:pPr algn="ctr"/>
            <a:r>
              <a:rPr lang="en-US" b="1" dirty="0">
                <a:solidFill>
                  <a:srgbClr val="00325E"/>
                </a:solidFill>
              </a:rPr>
              <a:t>Wrapping Up</a:t>
            </a:r>
          </a:p>
        </p:txBody>
      </p:sp>
    </p:spTree>
    <p:extLst>
      <p:ext uri="{BB962C8B-B14F-4D97-AF65-F5344CB8AC3E}">
        <p14:creationId xmlns:p14="http://schemas.microsoft.com/office/powerpoint/2010/main" val="2961403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7B22F-DBB0-1260-DCFF-B862FA44B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76115-80B2-9EA5-0904-E5957D8CD19A}"/>
              </a:ext>
            </a:extLst>
          </p:cNvPr>
          <p:cNvSpPr>
            <a:spLocks noGrp="1"/>
          </p:cNvSpPr>
          <p:nvPr>
            <p:ph type="title"/>
          </p:nvPr>
        </p:nvSpPr>
        <p:spPr>
          <a:xfrm>
            <a:off x="635489" y="360545"/>
            <a:ext cx="10921019" cy="914400"/>
          </a:xfrm>
        </p:spPr>
        <p:txBody>
          <a:bodyPr anchor="t">
            <a:normAutofit/>
          </a:bodyPr>
          <a:lstStyle/>
          <a:p>
            <a:pPr algn="ctr"/>
            <a:r>
              <a:rPr lang="en-US" sz="3600" b="1" dirty="0"/>
              <a:t>Review of Objectives</a:t>
            </a:r>
          </a:p>
        </p:txBody>
      </p:sp>
      <p:sp>
        <p:nvSpPr>
          <p:cNvPr id="7" name="Text Placeholder 2">
            <a:extLst>
              <a:ext uri="{FF2B5EF4-FFF2-40B4-BE49-F238E27FC236}">
                <a16:creationId xmlns:a16="http://schemas.microsoft.com/office/drawing/2014/main" id="{AEDB384C-5BFD-6917-EC14-8BEEF5701EB3}"/>
              </a:ext>
              <a:ext uri="{C183D7F6-B498-43B3-948B-1728B52AA6E4}">
                <adec:decorative xmlns:adec="http://schemas.microsoft.com/office/drawing/2017/decorative" val="0"/>
              </a:ext>
            </a:extLst>
          </p:cNvPr>
          <p:cNvSpPr>
            <a:spLocks noGrp="1"/>
          </p:cNvSpPr>
          <p:nvPr>
            <p:ph idx="13"/>
          </p:nvPr>
        </p:nvSpPr>
        <p:spPr>
          <a:xfrm>
            <a:off x="1274373" y="1032553"/>
            <a:ext cx="9643253" cy="4077567"/>
          </a:xfrm>
        </p:spPr>
        <p:txBody>
          <a:bodyPr>
            <a:noAutofit/>
          </a:bodyPr>
          <a:lstStyle/>
          <a:p>
            <a:pPr marL="0" indent="0">
              <a:lnSpc>
                <a:spcPct val="200000"/>
              </a:lnSpc>
              <a:buNone/>
            </a:pPr>
            <a:r>
              <a:rPr lang="en-US" sz="2400" b="1" dirty="0">
                <a:latin typeface="+mj-lt"/>
                <a:cs typeface="Arial" panose="020B0604020202020204" pitchFamily="34" charset="0"/>
              </a:rPr>
              <a:t>By the end of the session, you will be able to:</a:t>
            </a:r>
            <a:endParaRPr lang="en-US" sz="2400" dirty="0">
              <a:solidFill>
                <a:srgbClr val="00325E"/>
              </a:solidFill>
              <a:latin typeface="+mj-lt"/>
              <a:cs typeface="Arial" panose="020B0604020202020204" pitchFamily="34" charset="0"/>
            </a:endParaRPr>
          </a:p>
          <a:p>
            <a:pPr marL="342900" indent="-342900">
              <a:lnSpc>
                <a:spcPct val="200000"/>
              </a:lnSpc>
              <a:buFont typeface="Arial" panose="020B0604020202020204" pitchFamily="34" charset="0"/>
              <a:buChar char="•"/>
            </a:pPr>
            <a:r>
              <a:rPr lang="en-US" sz="2400" dirty="0">
                <a:solidFill>
                  <a:srgbClr val="00325E"/>
                </a:solidFill>
                <a:latin typeface="+mj-lt"/>
                <a:cs typeface="Arial" panose="020B0604020202020204" pitchFamily="34" charset="0"/>
              </a:rPr>
              <a:t>Access various reports within the Educator Portal, focusing on the Progress Monitoring features</a:t>
            </a:r>
          </a:p>
          <a:p>
            <a:pPr marL="342900" indent="-342900">
              <a:lnSpc>
                <a:spcPct val="150000"/>
              </a:lnSpc>
              <a:buFont typeface="Arial" panose="020B0604020202020204" pitchFamily="34" charset="0"/>
              <a:buChar char="•"/>
            </a:pPr>
            <a:r>
              <a:rPr lang="en-US" sz="2400" b="0" i="0" dirty="0">
                <a:solidFill>
                  <a:srgbClr val="00325E"/>
                </a:solidFill>
                <a:effectLst/>
                <a:latin typeface="+mj-lt"/>
                <a:cs typeface="Arial" panose="020B0604020202020204" pitchFamily="34" charset="0"/>
              </a:rPr>
              <a:t>Learn how to </a:t>
            </a:r>
            <a:r>
              <a:rPr lang="en-US" sz="2400" dirty="0">
                <a:solidFill>
                  <a:srgbClr val="00325E"/>
                </a:solidFill>
                <a:latin typeface="+mj-lt"/>
                <a:cs typeface="Arial" panose="020B0604020202020204" pitchFamily="34" charset="0"/>
              </a:rPr>
              <a:t>interpret data through an MTSS lens</a:t>
            </a:r>
          </a:p>
          <a:p>
            <a:pPr marL="342900" indent="-342900">
              <a:lnSpc>
                <a:spcPct val="150000"/>
              </a:lnSpc>
              <a:buFont typeface="Arial" panose="020B0604020202020204" pitchFamily="34" charset="0"/>
              <a:buChar char="•"/>
            </a:pPr>
            <a:r>
              <a:rPr lang="en-US" sz="2400" b="0" i="0" dirty="0">
                <a:solidFill>
                  <a:srgbClr val="00325E"/>
                </a:solidFill>
                <a:effectLst/>
                <a:latin typeface="+mj-lt"/>
                <a:cs typeface="Arial" panose="020B0604020202020204" pitchFamily="34" charset="0"/>
              </a:rPr>
              <a:t>Identify strategies for effectively supporting instructional staff with data-driven implementation.</a:t>
            </a:r>
          </a:p>
        </p:txBody>
      </p:sp>
    </p:spTree>
    <p:extLst>
      <p:ext uri="{BB962C8B-B14F-4D97-AF65-F5344CB8AC3E}">
        <p14:creationId xmlns:p14="http://schemas.microsoft.com/office/powerpoint/2010/main" val="3492940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C14B8-F834-644F-E939-387D39838BA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FFD07F9-810E-B8F5-F648-102273C8D218}"/>
              </a:ext>
            </a:extLst>
          </p:cNvPr>
          <p:cNvSpPr>
            <a:spLocks noGrp="1"/>
          </p:cNvSpPr>
          <p:nvPr>
            <p:ph type="title"/>
          </p:nvPr>
        </p:nvSpPr>
        <p:spPr>
          <a:xfrm>
            <a:off x="635490" y="71716"/>
            <a:ext cx="10921019" cy="914400"/>
          </a:xfrm>
        </p:spPr>
        <p:txBody>
          <a:bodyPr/>
          <a:lstStyle/>
          <a:p>
            <a:pPr algn="ctr"/>
            <a:r>
              <a:rPr lang="en-US" b="1" dirty="0"/>
              <a:t>Resource: Support Portal</a:t>
            </a:r>
          </a:p>
        </p:txBody>
      </p:sp>
      <p:pic>
        <p:nvPicPr>
          <p:cNvPr id="5" name="Picture 4" descr="Screenshot of the DESSA System dashboard">
            <a:extLst>
              <a:ext uri="{FF2B5EF4-FFF2-40B4-BE49-F238E27FC236}">
                <a16:creationId xmlns:a16="http://schemas.microsoft.com/office/drawing/2014/main" id="{47DCFE50-F949-67C0-49D7-0D2DAF022430}"/>
              </a:ext>
            </a:extLst>
          </p:cNvPr>
          <p:cNvPicPr>
            <a:picLocks noChangeAspect="1"/>
          </p:cNvPicPr>
          <p:nvPr/>
        </p:nvPicPr>
        <p:blipFill>
          <a:blip r:embed="rId3"/>
          <a:stretch>
            <a:fillRect/>
          </a:stretch>
        </p:blipFill>
        <p:spPr>
          <a:xfrm>
            <a:off x="346863" y="849310"/>
            <a:ext cx="11533525" cy="5586984"/>
          </a:xfrm>
          <a:prstGeom prst="rect">
            <a:avLst/>
          </a:prstGeom>
          <a:blipFill dpi="0" rotWithShape="1">
            <a:blip r:embed="rId4">
              <a:alphaModFix amt="0"/>
            </a:blip>
            <a:srcRect/>
            <a:tile tx="0" ty="0" sx="100000" sy="100000" flip="none" algn="tl"/>
          </a:blipFill>
        </p:spPr>
      </p:pic>
      <p:pic>
        <p:nvPicPr>
          <p:cNvPr id="7" name="Picture 6">
            <a:extLst>
              <a:ext uri="{FF2B5EF4-FFF2-40B4-BE49-F238E27FC236}">
                <a16:creationId xmlns:a16="http://schemas.microsoft.com/office/drawing/2014/main" id="{C50C5B1A-AC62-18B9-E13B-ADDF5C0CE8E3}"/>
              </a:ext>
            </a:extLst>
          </p:cNvPr>
          <p:cNvPicPr>
            <a:picLocks noChangeAspect="1"/>
          </p:cNvPicPr>
          <p:nvPr/>
        </p:nvPicPr>
        <p:blipFill>
          <a:blip r:embed="rId5"/>
          <a:srcRect t="8934" r="1069"/>
          <a:stretch/>
        </p:blipFill>
        <p:spPr>
          <a:xfrm>
            <a:off x="8309857" y="996925"/>
            <a:ext cx="3002668" cy="540132"/>
          </a:xfrm>
          <a:prstGeom prst="rect">
            <a:avLst/>
          </a:prstGeom>
        </p:spPr>
      </p:pic>
      <p:sp>
        <p:nvSpPr>
          <p:cNvPr id="12" name="Rectangle 11">
            <a:extLst>
              <a:ext uri="{FF2B5EF4-FFF2-40B4-BE49-F238E27FC236}">
                <a16:creationId xmlns:a16="http://schemas.microsoft.com/office/drawing/2014/main" id="{128CC795-ABDB-CE32-0E35-3D6494691F02}"/>
              </a:ext>
            </a:extLst>
          </p:cNvPr>
          <p:cNvSpPr/>
          <p:nvPr/>
        </p:nvSpPr>
        <p:spPr>
          <a:xfrm>
            <a:off x="11284356" y="1031874"/>
            <a:ext cx="393294" cy="3119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77BBD8-201F-4644-E7E9-1DBF87F9EA28}"/>
              </a:ext>
            </a:extLst>
          </p:cNvPr>
          <p:cNvSpPr/>
          <p:nvPr/>
        </p:nvSpPr>
        <p:spPr>
          <a:xfrm>
            <a:off x="11021741" y="1089969"/>
            <a:ext cx="147909" cy="1334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FC9008-7576-7F8F-00BB-33A3F91219CA}"/>
              </a:ext>
            </a:extLst>
          </p:cNvPr>
          <p:cNvSpPr/>
          <p:nvPr/>
        </p:nvSpPr>
        <p:spPr>
          <a:xfrm>
            <a:off x="10363201" y="912636"/>
            <a:ext cx="949324" cy="914400"/>
          </a:xfrm>
          <a:prstGeom prst="ellipse">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creenshot of the DESSA System Support Portal landing page">
            <a:extLst>
              <a:ext uri="{FF2B5EF4-FFF2-40B4-BE49-F238E27FC236}">
                <a16:creationId xmlns:a16="http://schemas.microsoft.com/office/drawing/2014/main" id="{24DEC38C-B122-108C-A293-B35B8794A0A1}"/>
              </a:ext>
            </a:extLst>
          </p:cNvPr>
          <p:cNvPicPr>
            <a:picLocks noChangeAspect="1"/>
          </p:cNvPicPr>
          <p:nvPr/>
        </p:nvPicPr>
        <p:blipFill>
          <a:blip r:embed="rId6"/>
          <a:stretch>
            <a:fillRect/>
          </a:stretch>
        </p:blipFill>
        <p:spPr>
          <a:xfrm>
            <a:off x="5006522" y="1920080"/>
            <a:ext cx="6671128" cy="4247256"/>
          </a:xfrm>
          <a:prstGeom prst="rect">
            <a:avLst/>
          </a:prstGeom>
          <a:ln w="28575">
            <a:solidFill>
              <a:schemeClr val="accent1">
                <a:shade val="15000"/>
              </a:schemeClr>
            </a:solidFill>
          </a:ln>
          <a:effectLst>
            <a:outerShdw blurRad="50800" dist="38100" dir="2700000" algn="tl" rotWithShape="0">
              <a:prstClr val="black">
                <a:alpha val="40000"/>
              </a:prstClr>
            </a:outerShdw>
          </a:effectLst>
        </p:spPr>
      </p:pic>
      <p:sp>
        <p:nvSpPr>
          <p:cNvPr id="20" name="Arrow: Circular 19">
            <a:extLst>
              <a:ext uri="{FF2B5EF4-FFF2-40B4-BE49-F238E27FC236}">
                <a16:creationId xmlns:a16="http://schemas.microsoft.com/office/drawing/2014/main" id="{CD14663E-A86C-D727-4CE6-47887C638C5E}"/>
              </a:ext>
            </a:extLst>
          </p:cNvPr>
          <p:cNvSpPr/>
          <p:nvPr/>
        </p:nvSpPr>
        <p:spPr>
          <a:xfrm rot="19700004" flipH="1">
            <a:off x="9340286" y="1371252"/>
            <a:ext cx="1248200" cy="946958"/>
          </a:xfrm>
          <a:prstGeom prst="circularArrow">
            <a:avLst>
              <a:gd name="adj1" fmla="val 12500"/>
              <a:gd name="adj2" fmla="val 1142319"/>
              <a:gd name="adj3" fmla="val 20457681"/>
              <a:gd name="adj4" fmla="val 11111735"/>
              <a:gd name="adj5" fmla="val 12500"/>
            </a:avLst>
          </a:prstGeom>
          <a:solidFill>
            <a:srgbClr val="FF612F"/>
          </a:solidFill>
          <a:ln>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5319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5834" y="621448"/>
            <a:ext cx="10880332" cy="607914"/>
          </a:xfrm>
        </p:spPr>
        <p:txBody>
          <a:bodyPr>
            <a:noAutofit/>
          </a:bodyPr>
          <a:lstStyle/>
          <a:p>
            <a:r>
              <a:rPr lang="en-US" sz="4400"/>
              <a:t>Thank You!</a:t>
            </a:r>
          </a:p>
        </p:txBody>
      </p:sp>
      <p:pic>
        <p:nvPicPr>
          <p:cNvPr id="7" name="Picture 6" descr="A person raising her hand in a classroom">
            <a:extLst>
              <a:ext uri="{FF2B5EF4-FFF2-40B4-BE49-F238E27FC236}">
                <a16:creationId xmlns:a16="http://schemas.microsoft.com/office/drawing/2014/main" id="{1716E5C5-1CC4-0975-5082-A508E4C07C4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b="34615"/>
          <a:stretch/>
        </p:blipFill>
        <p:spPr>
          <a:xfrm>
            <a:off x="0" y="2007219"/>
            <a:ext cx="12192000" cy="2657248"/>
          </a:xfrm>
          <a:prstGeom prst="rect">
            <a:avLst/>
          </a:prstGeom>
        </p:spPr>
      </p:pic>
      <p:sp>
        <p:nvSpPr>
          <p:cNvPr id="2" name="Title 3">
            <a:extLst>
              <a:ext uri="{FF2B5EF4-FFF2-40B4-BE49-F238E27FC236}">
                <a16:creationId xmlns:a16="http://schemas.microsoft.com/office/drawing/2014/main" id="{5E182C5E-A0D5-07CF-5A04-B0779B3DC703}"/>
              </a:ext>
            </a:extLst>
          </p:cNvPr>
          <p:cNvSpPr txBox="1">
            <a:spLocks/>
          </p:cNvSpPr>
          <p:nvPr/>
        </p:nvSpPr>
        <p:spPr>
          <a:xfrm>
            <a:off x="655834" y="5556160"/>
            <a:ext cx="10880332" cy="6079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0" kern="1200">
                <a:solidFill>
                  <a:schemeClr val="bg1"/>
                </a:solidFill>
                <a:latin typeface="+mn-lt"/>
                <a:ea typeface="+mj-ea"/>
                <a:cs typeface="+mj-cs"/>
              </a:defRPr>
            </a:lvl1pPr>
          </a:lstStyle>
          <a:p>
            <a:endParaRPr lang="en-US" sz="3600" dirty="0"/>
          </a:p>
        </p:txBody>
      </p:sp>
    </p:spTree>
    <p:extLst>
      <p:ext uri="{BB962C8B-B14F-4D97-AF65-F5344CB8AC3E}">
        <p14:creationId xmlns:p14="http://schemas.microsoft.com/office/powerpoint/2010/main" val="76323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AACEF03-3A26-157A-4848-C930D1169823}"/>
              </a:ext>
            </a:extLst>
          </p:cNvPr>
          <p:cNvSpPr>
            <a:spLocks noGrp="1"/>
          </p:cNvSpPr>
          <p:nvPr>
            <p:ph type="title"/>
          </p:nvPr>
        </p:nvSpPr>
        <p:spPr>
          <a:xfrm>
            <a:off x="619874" y="3847381"/>
            <a:ext cx="10952251" cy="2406351"/>
          </a:xfrm>
        </p:spPr>
        <p:txBody>
          <a:bodyPr>
            <a:normAutofit fontScale="90000"/>
          </a:bodyPr>
          <a:lstStyle/>
          <a:p>
            <a:pPr algn="ctr"/>
            <a:r>
              <a:rPr lang="en-US" sz="4400" b="1" dirty="0"/>
              <a:t>Overview: </a:t>
            </a:r>
            <a:r>
              <a:rPr lang="en-US" sz="4400" dirty="0"/>
              <a:t>DESSA implementation and progress monitoring</a:t>
            </a:r>
            <a:br>
              <a:rPr lang="en-US" sz="4400" dirty="0">
                <a:highlight>
                  <a:srgbClr val="FFFF00"/>
                </a:highlight>
              </a:rPr>
            </a:br>
            <a:br>
              <a:rPr lang="en-US" sz="4400" dirty="0">
                <a:highlight>
                  <a:srgbClr val="FFFF00"/>
                </a:highlight>
              </a:rPr>
            </a:br>
            <a:br>
              <a:rPr lang="en-US" sz="4400" dirty="0">
                <a:highlight>
                  <a:srgbClr val="FFFF00"/>
                </a:highlight>
              </a:rPr>
            </a:br>
            <a:endParaRPr lang="en-US" dirty="0">
              <a:highlight>
                <a:srgbClr val="FFFF00"/>
              </a:highlight>
            </a:endParaRPr>
          </a:p>
        </p:txBody>
      </p:sp>
    </p:spTree>
    <p:extLst>
      <p:ext uri="{BB962C8B-B14F-4D97-AF65-F5344CB8AC3E}">
        <p14:creationId xmlns:p14="http://schemas.microsoft.com/office/powerpoint/2010/main" val="307623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304C6-9D7A-6700-D2F9-83EFD5ABBF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BC1482-6161-FD22-0E29-8B801C8DC3C0}"/>
              </a:ext>
            </a:extLst>
          </p:cNvPr>
          <p:cNvSpPr>
            <a:spLocks noGrp="1"/>
          </p:cNvSpPr>
          <p:nvPr>
            <p:ph type="title"/>
          </p:nvPr>
        </p:nvSpPr>
        <p:spPr>
          <a:xfrm>
            <a:off x="635490" y="332001"/>
            <a:ext cx="10921019" cy="914400"/>
          </a:xfrm>
        </p:spPr>
        <p:txBody>
          <a:bodyPr anchor="ctr">
            <a:normAutofit/>
          </a:bodyPr>
          <a:lstStyle/>
          <a:p>
            <a:pPr algn="ctr"/>
            <a:r>
              <a:rPr lang="en-US" b="1" dirty="0"/>
              <a:t>DESSA Implementation Model</a:t>
            </a:r>
          </a:p>
        </p:txBody>
      </p:sp>
      <p:grpSp>
        <p:nvGrpSpPr>
          <p:cNvPr id="15" name="Group 14">
            <a:extLst>
              <a:ext uri="{FF2B5EF4-FFF2-40B4-BE49-F238E27FC236}">
                <a16:creationId xmlns:a16="http://schemas.microsoft.com/office/drawing/2014/main" id="{C292C9DD-E061-660E-6C72-6A8B32721172}"/>
              </a:ext>
            </a:extLst>
          </p:cNvPr>
          <p:cNvGrpSpPr/>
          <p:nvPr/>
        </p:nvGrpSpPr>
        <p:grpSpPr>
          <a:xfrm>
            <a:off x="-1" y="1679214"/>
            <a:ext cx="12073847" cy="3789067"/>
            <a:chOff x="-95802" y="2179546"/>
            <a:chExt cx="12073847" cy="3789067"/>
          </a:xfrm>
        </p:grpSpPr>
        <p:cxnSp>
          <p:nvCxnSpPr>
            <p:cNvPr id="2" name="Straight Connector 1">
              <a:extLst>
                <a:ext uri="{FF2B5EF4-FFF2-40B4-BE49-F238E27FC236}">
                  <a16:creationId xmlns:a16="http://schemas.microsoft.com/office/drawing/2014/main" id="{95E993E3-1813-69BB-DA15-BBF25A02BA71}"/>
                </a:ext>
              </a:extLst>
            </p:cNvPr>
            <p:cNvCxnSpPr>
              <a:cxnSpLocks/>
            </p:cNvCxnSpPr>
            <p:nvPr/>
          </p:nvCxnSpPr>
          <p:spPr>
            <a:xfrm>
              <a:off x="1837500" y="3703784"/>
              <a:ext cx="8464732" cy="0"/>
            </a:xfrm>
            <a:prstGeom prst="line">
              <a:avLst/>
            </a:prstGeom>
            <a:noFill/>
            <a:ln w="76200" cap="flat" cmpd="sng" algn="ctr">
              <a:solidFill>
                <a:srgbClr val="2C86FE"/>
              </a:solidFill>
              <a:prstDash val="solid"/>
            </a:ln>
            <a:effectLst/>
          </p:spPr>
        </p:cxnSp>
        <p:sp>
          <p:nvSpPr>
            <p:cNvPr id="5" name="TextBox 4">
              <a:extLst>
                <a:ext uri="{FF2B5EF4-FFF2-40B4-BE49-F238E27FC236}">
                  <a16:creationId xmlns:a16="http://schemas.microsoft.com/office/drawing/2014/main" id="{CC68232F-4705-D12D-E042-53B1AB0AD872}"/>
                </a:ext>
              </a:extLst>
            </p:cNvPr>
            <p:cNvSpPr txBox="1"/>
            <p:nvPr/>
          </p:nvSpPr>
          <p:spPr>
            <a:xfrm>
              <a:off x="1593661" y="2185202"/>
              <a:ext cx="3274424" cy="461665"/>
            </a:xfrm>
            <a:prstGeom prst="rect">
              <a:avLst/>
            </a:prstGeom>
            <a:noFill/>
          </p:spPr>
          <p:txBody>
            <a:bodyPr wrap="square" rtlCol="0">
              <a:spAutoFit/>
            </a:bodyPr>
            <a:lstStyle/>
            <a:p>
              <a:pPr algn="ctr"/>
              <a:r>
                <a:rPr lang="en-US" sz="2400" dirty="0">
                  <a:solidFill>
                    <a:srgbClr val="20252E"/>
                  </a:solidFill>
                  <a:latin typeface="+mj-lt"/>
                </a:rPr>
                <a:t>Pre-Assessment </a:t>
              </a:r>
            </a:p>
          </p:txBody>
        </p:sp>
        <p:sp>
          <p:nvSpPr>
            <p:cNvPr id="6" name="TextBox 5">
              <a:extLst>
                <a:ext uri="{FF2B5EF4-FFF2-40B4-BE49-F238E27FC236}">
                  <a16:creationId xmlns:a16="http://schemas.microsoft.com/office/drawing/2014/main" id="{CECC1CB9-A1D5-E9E9-B5AC-6BDBCA081017}"/>
                </a:ext>
              </a:extLst>
            </p:cNvPr>
            <p:cNvSpPr txBox="1"/>
            <p:nvPr/>
          </p:nvSpPr>
          <p:spPr>
            <a:xfrm>
              <a:off x="7071350" y="2179546"/>
              <a:ext cx="3245395" cy="461665"/>
            </a:xfrm>
            <a:prstGeom prst="rect">
              <a:avLst/>
            </a:prstGeom>
            <a:noFill/>
          </p:spPr>
          <p:txBody>
            <a:bodyPr wrap="square" rtlCol="0">
              <a:spAutoFit/>
            </a:bodyPr>
            <a:lstStyle/>
            <a:p>
              <a:pPr algn="ctr"/>
              <a:r>
                <a:rPr lang="en-US" sz="2400" dirty="0">
                  <a:solidFill>
                    <a:srgbClr val="20252E"/>
                  </a:solidFill>
                  <a:latin typeface="+mj-lt"/>
                </a:rPr>
                <a:t>Post-Assessment </a:t>
              </a:r>
            </a:p>
          </p:txBody>
        </p:sp>
        <p:sp>
          <p:nvSpPr>
            <p:cNvPr id="7" name="TextBox 6">
              <a:extLst>
                <a:ext uri="{FF2B5EF4-FFF2-40B4-BE49-F238E27FC236}">
                  <a16:creationId xmlns:a16="http://schemas.microsoft.com/office/drawing/2014/main" id="{D59AB02F-8BB4-FC63-DE04-24D1A784A0FA}"/>
                </a:ext>
              </a:extLst>
            </p:cNvPr>
            <p:cNvSpPr txBox="1"/>
            <p:nvPr/>
          </p:nvSpPr>
          <p:spPr>
            <a:xfrm>
              <a:off x="-95802" y="3026676"/>
              <a:ext cx="2172657" cy="830997"/>
            </a:xfrm>
            <a:prstGeom prst="rect">
              <a:avLst/>
            </a:prstGeom>
            <a:noFill/>
          </p:spPr>
          <p:txBody>
            <a:bodyPr wrap="square" rtlCol="0">
              <a:spAutoFit/>
            </a:bodyPr>
            <a:lstStyle/>
            <a:p>
              <a:pPr algn="ctr"/>
              <a:r>
                <a:rPr lang="en-US" sz="2400" dirty="0">
                  <a:solidFill>
                    <a:srgbClr val="20252E"/>
                  </a:solidFill>
                  <a:latin typeface="+mj-lt"/>
                </a:rPr>
                <a:t>Start of </a:t>
              </a:r>
            </a:p>
            <a:p>
              <a:pPr algn="ctr"/>
              <a:r>
                <a:rPr lang="en-US" sz="2400" dirty="0">
                  <a:solidFill>
                    <a:srgbClr val="20252E"/>
                  </a:solidFill>
                  <a:latin typeface="+mj-lt"/>
                </a:rPr>
                <a:t>School Year</a:t>
              </a:r>
            </a:p>
          </p:txBody>
        </p:sp>
        <p:sp>
          <p:nvSpPr>
            <p:cNvPr id="8" name="TextBox 7">
              <a:extLst>
                <a:ext uri="{FF2B5EF4-FFF2-40B4-BE49-F238E27FC236}">
                  <a16:creationId xmlns:a16="http://schemas.microsoft.com/office/drawing/2014/main" id="{DB1D5996-0BDA-ACF5-57AD-BB38FEF53074}"/>
                </a:ext>
              </a:extLst>
            </p:cNvPr>
            <p:cNvSpPr txBox="1"/>
            <p:nvPr/>
          </p:nvSpPr>
          <p:spPr>
            <a:xfrm>
              <a:off x="10044742" y="3026676"/>
              <a:ext cx="1933303" cy="830997"/>
            </a:xfrm>
            <a:prstGeom prst="rect">
              <a:avLst/>
            </a:prstGeom>
            <a:noFill/>
          </p:spPr>
          <p:txBody>
            <a:bodyPr wrap="square" rtlCol="0">
              <a:spAutoFit/>
            </a:bodyPr>
            <a:lstStyle/>
            <a:p>
              <a:pPr algn="ctr"/>
              <a:r>
                <a:rPr lang="en-US" sz="2400" dirty="0">
                  <a:solidFill>
                    <a:srgbClr val="20252E"/>
                  </a:solidFill>
                  <a:latin typeface="+mj-lt"/>
                </a:rPr>
                <a:t>End of School Year</a:t>
              </a:r>
            </a:p>
          </p:txBody>
        </p:sp>
        <p:cxnSp>
          <p:nvCxnSpPr>
            <p:cNvPr id="9" name="Straight Connector 8">
              <a:extLst>
                <a:ext uri="{FF2B5EF4-FFF2-40B4-BE49-F238E27FC236}">
                  <a16:creationId xmlns:a16="http://schemas.microsoft.com/office/drawing/2014/main" id="{AEE6D77D-C36D-AA93-5CC9-22272CFC86FB}"/>
                </a:ext>
              </a:extLst>
            </p:cNvPr>
            <p:cNvCxnSpPr>
              <a:cxnSpLocks/>
            </p:cNvCxnSpPr>
            <p:nvPr/>
          </p:nvCxnSpPr>
          <p:spPr>
            <a:xfrm>
              <a:off x="3230873" y="2728243"/>
              <a:ext cx="0" cy="975541"/>
            </a:xfrm>
            <a:prstGeom prst="line">
              <a:avLst/>
            </a:prstGeom>
            <a:noFill/>
            <a:ln w="38100" cap="flat" cmpd="sng" algn="ctr">
              <a:solidFill>
                <a:srgbClr val="2C86FE"/>
              </a:solidFill>
              <a:prstDash val="solid"/>
            </a:ln>
            <a:effectLst/>
          </p:spPr>
        </p:cxnSp>
        <p:cxnSp>
          <p:nvCxnSpPr>
            <p:cNvPr id="10" name="Straight Connector 9">
              <a:extLst>
                <a:ext uri="{FF2B5EF4-FFF2-40B4-BE49-F238E27FC236}">
                  <a16:creationId xmlns:a16="http://schemas.microsoft.com/office/drawing/2014/main" id="{65E72FCB-6ADE-8D48-0E19-E1AF0EE30455}"/>
                </a:ext>
              </a:extLst>
            </p:cNvPr>
            <p:cNvCxnSpPr>
              <a:cxnSpLocks/>
            </p:cNvCxnSpPr>
            <p:nvPr/>
          </p:nvCxnSpPr>
          <p:spPr>
            <a:xfrm>
              <a:off x="8694048" y="2709119"/>
              <a:ext cx="0" cy="975541"/>
            </a:xfrm>
            <a:prstGeom prst="line">
              <a:avLst/>
            </a:prstGeom>
            <a:noFill/>
            <a:ln w="38100" cap="flat" cmpd="sng" algn="ctr">
              <a:solidFill>
                <a:srgbClr val="2C86FE"/>
              </a:solidFill>
              <a:prstDash val="solid"/>
            </a:ln>
            <a:effectLst/>
          </p:spPr>
        </p:cxnSp>
        <p:sp>
          <p:nvSpPr>
            <p:cNvPr id="11" name="Right Brace 10">
              <a:extLst>
                <a:ext uri="{FF2B5EF4-FFF2-40B4-BE49-F238E27FC236}">
                  <a16:creationId xmlns:a16="http://schemas.microsoft.com/office/drawing/2014/main" id="{95F05FC3-A0BF-1937-6903-5E99441D4111}"/>
                </a:ext>
              </a:extLst>
            </p:cNvPr>
            <p:cNvSpPr/>
            <p:nvPr/>
          </p:nvSpPr>
          <p:spPr>
            <a:xfrm rot="5400000">
              <a:off x="5405900" y="-535161"/>
              <a:ext cx="1108088" cy="10075656"/>
            </a:xfrm>
            <a:prstGeom prst="rightBrace">
              <a:avLst/>
            </a:prstGeom>
            <a:noFill/>
            <a:ln w="38100" cap="flat" cmpd="sng" algn="ctr">
              <a:solidFill>
                <a:srgbClr val="2C86FE"/>
              </a:solidFill>
              <a:prstDash val="solid"/>
            </a:ln>
            <a:effectLst/>
          </p:spPr>
          <p:txBody>
            <a:bodyPr rtlCol="0" anchor="ctr"/>
            <a:lstStyle/>
            <a:p>
              <a:pPr algn="ctr">
                <a:defRPr/>
              </a:pPr>
              <a:endParaRPr lang="en-US" sz="2400" kern="0" dirty="0">
                <a:solidFill>
                  <a:srgbClr val="747679"/>
                </a:solidFill>
                <a:latin typeface="Arial" panose="020B0604020202020204"/>
              </a:endParaRPr>
            </a:p>
          </p:txBody>
        </p:sp>
        <p:sp>
          <p:nvSpPr>
            <p:cNvPr id="12" name="TextBox 11">
              <a:extLst>
                <a:ext uri="{FF2B5EF4-FFF2-40B4-BE49-F238E27FC236}">
                  <a16:creationId xmlns:a16="http://schemas.microsoft.com/office/drawing/2014/main" id="{81427689-C606-F590-4239-B7E5066E8F8C}"/>
                </a:ext>
              </a:extLst>
            </p:cNvPr>
            <p:cNvSpPr txBox="1"/>
            <p:nvPr/>
          </p:nvSpPr>
          <p:spPr>
            <a:xfrm>
              <a:off x="233770" y="5137616"/>
              <a:ext cx="11744275" cy="830997"/>
            </a:xfrm>
            <a:prstGeom prst="rect">
              <a:avLst/>
            </a:prstGeom>
            <a:noFill/>
          </p:spPr>
          <p:txBody>
            <a:bodyPr wrap="square" rtlCol="0">
              <a:spAutoFit/>
            </a:bodyPr>
            <a:lstStyle/>
            <a:p>
              <a:pPr algn="ctr"/>
              <a:r>
                <a:rPr lang="en-US" sz="2400" dirty="0">
                  <a:solidFill>
                    <a:srgbClr val="20252E"/>
                  </a:solidFill>
                  <a:latin typeface="+mj-lt"/>
                  <a:cs typeface="Arial" panose="020B0604020202020204" pitchFamily="34" charset="0"/>
                </a:rPr>
                <a:t>Ongoing, universal, and data-driven Instruction</a:t>
              </a:r>
            </a:p>
            <a:p>
              <a:pPr algn="ctr"/>
              <a:r>
                <a:rPr lang="en-US" sz="2400" dirty="0">
                  <a:solidFill>
                    <a:srgbClr val="20252E"/>
                  </a:solidFill>
                  <a:latin typeface="+mj-lt"/>
                  <a:cs typeface="Arial" panose="020B0604020202020204" pitchFamily="34" charset="0"/>
                </a:rPr>
                <a:t>Targeted intervention and individualized instruction</a:t>
              </a:r>
            </a:p>
          </p:txBody>
        </p:sp>
        <p:sp>
          <p:nvSpPr>
            <p:cNvPr id="13" name="TextBox 12">
              <a:extLst>
                <a:ext uri="{FF2B5EF4-FFF2-40B4-BE49-F238E27FC236}">
                  <a16:creationId xmlns:a16="http://schemas.microsoft.com/office/drawing/2014/main" id="{55E4F855-730F-216A-18D3-DCDDDDF01973}"/>
                </a:ext>
              </a:extLst>
            </p:cNvPr>
            <p:cNvSpPr txBox="1"/>
            <p:nvPr/>
          </p:nvSpPr>
          <p:spPr>
            <a:xfrm>
              <a:off x="4522984" y="2682790"/>
              <a:ext cx="2878951" cy="830997"/>
            </a:xfrm>
            <a:prstGeom prst="rect">
              <a:avLst/>
            </a:prstGeom>
            <a:noFill/>
          </p:spPr>
          <p:txBody>
            <a:bodyPr wrap="square" rtlCol="0">
              <a:spAutoFit/>
            </a:bodyPr>
            <a:lstStyle/>
            <a:p>
              <a:pPr algn="ctr"/>
              <a:r>
                <a:rPr lang="en-US" sz="2400" dirty="0">
                  <a:solidFill>
                    <a:srgbClr val="20252E"/>
                  </a:solidFill>
                  <a:latin typeface="+mj-lt"/>
                  <a:cs typeface="Arial" panose="020B0604020202020204" pitchFamily="34" charset="0"/>
                </a:rPr>
                <a:t>Access, Analyze, and Use Data</a:t>
              </a:r>
            </a:p>
          </p:txBody>
        </p:sp>
        <p:sp>
          <p:nvSpPr>
            <p:cNvPr id="14" name="Oval 13">
              <a:extLst>
                <a:ext uri="{FF2B5EF4-FFF2-40B4-BE49-F238E27FC236}">
                  <a16:creationId xmlns:a16="http://schemas.microsoft.com/office/drawing/2014/main" id="{FC9A6035-0789-4D88-77C8-46E58D6C41CB}"/>
                </a:ext>
              </a:extLst>
            </p:cNvPr>
            <p:cNvSpPr/>
            <p:nvPr/>
          </p:nvSpPr>
          <p:spPr>
            <a:xfrm>
              <a:off x="4110018" y="2411012"/>
              <a:ext cx="3462528" cy="1311800"/>
            </a:xfrm>
            <a:prstGeom prst="ellipse">
              <a:avLst/>
            </a:prstGeom>
            <a:noFill/>
            <a:ln w="762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2DF49C7A-517B-D970-743D-D0B66A4B4140}"/>
              </a:ext>
            </a:extLst>
          </p:cNvPr>
          <p:cNvSpPr txBox="1"/>
          <p:nvPr/>
        </p:nvSpPr>
        <p:spPr>
          <a:xfrm>
            <a:off x="183607" y="5633447"/>
            <a:ext cx="11744275" cy="769441"/>
          </a:xfrm>
          <a:prstGeom prst="rect">
            <a:avLst/>
          </a:prstGeom>
          <a:noFill/>
        </p:spPr>
        <p:txBody>
          <a:bodyPr wrap="square" rtlCol="0">
            <a:spAutoFit/>
          </a:bodyPr>
          <a:lstStyle/>
          <a:p>
            <a:pPr algn="ctr"/>
            <a:r>
              <a:rPr lang="en-US" sz="2000" b="1" dirty="0">
                <a:solidFill>
                  <a:srgbClr val="00325E"/>
                </a:solidFill>
                <a:latin typeface="+mj-lt"/>
                <a:cs typeface="Arial" panose="020B0604020202020204" pitchFamily="34" charset="0"/>
              </a:rPr>
              <a:t>Note: </a:t>
            </a:r>
            <a:r>
              <a:rPr lang="en-US" sz="2000" b="0" i="1" dirty="0">
                <a:effectLst/>
                <a:latin typeface="+mj-lt"/>
              </a:rPr>
              <a:t>Refer to your DoWEA leadership for specific implementation details</a:t>
            </a:r>
            <a:r>
              <a:rPr lang="en-US" sz="2000" b="0" i="1" dirty="0">
                <a:effectLst/>
              </a:rPr>
              <a:t> </a:t>
            </a:r>
          </a:p>
          <a:p>
            <a:pPr algn="ctr"/>
            <a:endParaRPr lang="en-US" sz="2400" dirty="0">
              <a:solidFill>
                <a:srgbClr val="20252E"/>
              </a:solidFill>
              <a:latin typeface="+mj-lt"/>
              <a:cs typeface="Arial" panose="020B0604020202020204" pitchFamily="34" charset="0"/>
            </a:endParaRPr>
          </a:p>
        </p:txBody>
      </p:sp>
    </p:spTree>
    <p:extLst>
      <p:ext uri="{BB962C8B-B14F-4D97-AF65-F5344CB8AC3E}">
        <p14:creationId xmlns:p14="http://schemas.microsoft.com/office/powerpoint/2010/main" val="270146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1D81D3F-0C02-7706-20C7-91029FDEA971}"/>
              </a:ext>
            </a:extLst>
          </p:cNvPr>
          <p:cNvSpPr/>
          <p:nvPr/>
        </p:nvSpPr>
        <p:spPr>
          <a:xfrm>
            <a:off x="9575152" y="5796951"/>
            <a:ext cx="2191278" cy="6699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73815-B191-8F6B-74FB-254C05EC0E26}"/>
              </a:ext>
            </a:extLst>
          </p:cNvPr>
          <p:cNvSpPr>
            <a:spLocks noGrp="1"/>
          </p:cNvSpPr>
          <p:nvPr>
            <p:ph type="title"/>
          </p:nvPr>
        </p:nvSpPr>
        <p:spPr/>
        <p:txBody>
          <a:bodyPr/>
          <a:lstStyle/>
          <a:p>
            <a:pPr algn="ctr"/>
            <a:r>
              <a:rPr lang="en-US" b="1" dirty="0"/>
              <a:t>Progress Monitoring: </a:t>
            </a:r>
            <a:r>
              <a:rPr lang="en-US" b="1" dirty="0">
                <a:solidFill>
                  <a:schemeClr val="accent1"/>
                </a:solidFill>
              </a:rPr>
              <a:t>Overview</a:t>
            </a:r>
          </a:p>
        </p:txBody>
      </p:sp>
      <p:sp>
        <p:nvSpPr>
          <p:cNvPr id="6" name="Content Placeholder 5">
            <a:extLst>
              <a:ext uri="{FF2B5EF4-FFF2-40B4-BE49-F238E27FC236}">
                <a16:creationId xmlns:a16="http://schemas.microsoft.com/office/drawing/2014/main" id="{68508A50-88B4-07DF-9440-276BADFE5DB1}"/>
              </a:ext>
            </a:extLst>
          </p:cNvPr>
          <p:cNvSpPr>
            <a:spLocks noGrp="1"/>
          </p:cNvSpPr>
          <p:nvPr>
            <p:ph idx="13"/>
          </p:nvPr>
        </p:nvSpPr>
        <p:spPr>
          <a:xfrm>
            <a:off x="636998" y="1549908"/>
            <a:ext cx="5781056" cy="4207994"/>
          </a:xfrm>
        </p:spPr>
        <p:txBody>
          <a:bodyPr>
            <a:normAutofit fontScale="92500" lnSpcReduction="20000"/>
          </a:bodyPr>
          <a:lstStyle/>
          <a:p>
            <a:r>
              <a:rPr lang="en-US" dirty="0"/>
              <a:t>Systematic, ongoing collection and analysis of student performance data </a:t>
            </a:r>
          </a:p>
          <a:p>
            <a:r>
              <a:rPr lang="en-US" dirty="0"/>
              <a:t>The goal is to determine if interventions are effective by comparing scores on successive assessments</a:t>
            </a:r>
          </a:p>
          <a:p>
            <a:r>
              <a:rPr lang="en-US" dirty="0"/>
              <a:t>Data is collected to track growth, gauge effectiveness of instruction and interventions, and make data-driven decisions</a:t>
            </a:r>
          </a:p>
          <a:p>
            <a:r>
              <a:rPr lang="en-US" dirty="0"/>
              <a:t>Provides more frequent opportunities to evaluate growth and make changes</a:t>
            </a:r>
          </a:p>
          <a:p>
            <a:endParaRPr lang="en-US" dirty="0"/>
          </a:p>
        </p:txBody>
      </p:sp>
      <p:pic>
        <p:nvPicPr>
          <p:cNvPr id="10" name="Picture 9">
            <a:extLst>
              <a:ext uri="{FF2B5EF4-FFF2-40B4-BE49-F238E27FC236}">
                <a16:creationId xmlns:a16="http://schemas.microsoft.com/office/drawing/2014/main" id="{EB1A224C-17D5-25DA-9C69-05AB5EC6E97A}"/>
              </a:ext>
            </a:extLst>
          </p:cNvPr>
          <p:cNvPicPr>
            <a:picLocks noChangeAspect="1"/>
          </p:cNvPicPr>
          <p:nvPr/>
        </p:nvPicPr>
        <p:blipFill>
          <a:blip r:embed="rId3"/>
          <a:srcRect l="10448" t="11228" r="8564" b="11654"/>
          <a:stretch/>
        </p:blipFill>
        <p:spPr>
          <a:xfrm>
            <a:off x="6735616" y="1434362"/>
            <a:ext cx="5148503" cy="5049769"/>
          </a:xfrm>
          <a:prstGeom prst="rect">
            <a:avLst/>
          </a:prstGeom>
        </p:spPr>
      </p:pic>
      <p:pic>
        <p:nvPicPr>
          <p:cNvPr id="12" name="Picture 11" descr="A pyramid divided into 3 horizontal sections, representing 3 tiers of a Multi-Tiered System of Support. A rectangle encircles the middle of the Pyramid: Tier 2, Targeted Intervention">
            <a:extLst>
              <a:ext uri="{FF2B5EF4-FFF2-40B4-BE49-F238E27FC236}">
                <a16:creationId xmlns:a16="http://schemas.microsoft.com/office/drawing/2014/main" id="{4AFF4FA1-FD22-ECFB-55FA-22F0717FDD75}"/>
              </a:ext>
            </a:extLst>
          </p:cNvPr>
          <p:cNvPicPr>
            <a:picLocks noChangeAspect="1"/>
          </p:cNvPicPr>
          <p:nvPr/>
        </p:nvPicPr>
        <p:blipFill>
          <a:blip r:embed="rId4"/>
          <a:stretch>
            <a:fillRect/>
          </a:stretch>
        </p:blipFill>
        <p:spPr>
          <a:xfrm>
            <a:off x="7866953" y="2528777"/>
            <a:ext cx="2885831" cy="2284762"/>
          </a:xfrm>
          <a:prstGeom prst="rect">
            <a:avLst/>
          </a:prstGeom>
        </p:spPr>
      </p:pic>
      <p:sp>
        <p:nvSpPr>
          <p:cNvPr id="14" name="Title 1">
            <a:extLst>
              <a:ext uri="{FF2B5EF4-FFF2-40B4-BE49-F238E27FC236}">
                <a16:creationId xmlns:a16="http://schemas.microsoft.com/office/drawing/2014/main" id="{7BAEC197-FBF9-F179-0206-55ED53B2D39D}"/>
              </a:ext>
            </a:extLst>
          </p:cNvPr>
          <p:cNvSpPr txBox="1">
            <a:spLocks/>
          </p:cNvSpPr>
          <p:nvPr/>
        </p:nvSpPr>
        <p:spPr>
          <a:xfrm>
            <a:off x="7711345" y="5116702"/>
            <a:ext cx="3092490" cy="637674"/>
          </a:xfrm>
          <a:prstGeom prst="rect">
            <a:avLst/>
          </a:prstGeom>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400" b="1" dirty="0"/>
              <a:t>Multi-Tiered System</a:t>
            </a:r>
          </a:p>
          <a:p>
            <a:pPr algn="ctr"/>
            <a:r>
              <a:rPr lang="en-US" sz="2400" b="1" dirty="0"/>
              <a:t> of Support (MTSS)</a:t>
            </a:r>
          </a:p>
          <a:p>
            <a:pPr algn="ctr"/>
            <a:endParaRPr lang="en-US" b="1" dirty="0"/>
          </a:p>
        </p:txBody>
      </p:sp>
    </p:spTree>
    <p:extLst>
      <p:ext uri="{BB962C8B-B14F-4D97-AF65-F5344CB8AC3E}">
        <p14:creationId xmlns:p14="http://schemas.microsoft.com/office/powerpoint/2010/main" val="223238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9EA8E-889B-0807-0312-5ED5B00D804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CE6770B-2CA1-E77B-78AC-D6B2F47078CE}"/>
              </a:ext>
            </a:extLst>
          </p:cNvPr>
          <p:cNvPicPr>
            <a:picLocks noChangeAspect="1"/>
          </p:cNvPicPr>
          <p:nvPr/>
        </p:nvPicPr>
        <p:blipFill>
          <a:blip r:embed="rId3"/>
          <a:stretch>
            <a:fillRect/>
          </a:stretch>
        </p:blipFill>
        <p:spPr>
          <a:xfrm>
            <a:off x="3840642" y="1176152"/>
            <a:ext cx="5524478" cy="4811486"/>
          </a:xfrm>
          <a:prstGeom prst="rect">
            <a:avLst/>
          </a:prstGeom>
        </p:spPr>
      </p:pic>
      <p:sp>
        <p:nvSpPr>
          <p:cNvPr id="2" name="Title 1">
            <a:extLst>
              <a:ext uri="{FF2B5EF4-FFF2-40B4-BE49-F238E27FC236}">
                <a16:creationId xmlns:a16="http://schemas.microsoft.com/office/drawing/2014/main" id="{472DDA03-3DCD-D746-0296-DD7F3812727B}"/>
              </a:ext>
            </a:extLst>
          </p:cNvPr>
          <p:cNvSpPr>
            <a:spLocks noGrp="1"/>
          </p:cNvSpPr>
          <p:nvPr>
            <p:ph type="title"/>
          </p:nvPr>
        </p:nvSpPr>
        <p:spPr/>
        <p:txBody>
          <a:bodyPr/>
          <a:lstStyle/>
          <a:p>
            <a:pPr algn="ctr"/>
            <a:r>
              <a:rPr lang="en-US" b="1" dirty="0"/>
              <a:t>Progress Monitoring: </a:t>
            </a:r>
            <a:r>
              <a:rPr lang="en-US" b="1" dirty="0">
                <a:solidFill>
                  <a:schemeClr val="accent1"/>
                </a:solidFill>
              </a:rPr>
              <a:t>DESSA &amp; MTSS</a:t>
            </a:r>
          </a:p>
        </p:txBody>
      </p:sp>
      <p:pic>
        <p:nvPicPr>
          <p:cNvPr id="12" name="Picture 11">
            <a:extLst>
              <a:ext uri="{FF2B5EF4-FFF2-40B4-BE49-F238E27FC236}">
                <a16:creationId xmlns:a16="http://schemas.microsoft.com/office/drawing/2014/main" id="{2014B8E2-7F73-41A9-D35E-C427A0DCBB47}"/>
              </a:ext>
            </a:extLst>
          </p:cNvPr>
          <p:cNvPicPr>
            <a:picLocks noChangeAspect="1"/>
          </p:cNvPicPr>
          <p:nvPr/>
        </p:nvPicPr>
        <p:blipFill>
          <a:blip r:embed="rId4"/>
          <a:srcRect l="10448" t="11228" r="8564" b="11654"/>
          <a:stretch/>
        </p:blipFill>
        <p:spPr>
          <a:xfrm>
            <a:off x="45574" y="2191886"/>
            <a:ext cx="2903371" cy="2847692"/>
          </a:xfrm>
          <a:prstGeom prst="rect">
            <a:avLst/>
          </a:prstGeom>
        </p:spPr>
      </p:pic>
      <p:sp>
        <p:nvSpPr>
          <p:cNvPr id="13" name="Title 1">
            <a:extLst>
              <a:ext uri="{FF2B5EF4-FFF2-40B4-BE49-F238E27FC236}">
                <a16:creationId xmlns:a16="http://schemas.microsoft.com/office/drawing/2014/main" id="{EC1492DC-B70C-6303-D4E3-2DC64C68AF5D}"/>
              </a:ext>
            </a:extLst>
          </p:cNvPr>
          <p:cNvSpPr txBox="1">
            <a:spLocks/>
          </p:cNvSpPr>
          <p:nvPr/>
        </p:nvSpPr>
        <p:spPr>
          <a:xfrm>
            <a:off x="267481" y="3086100"/>
            <a:ext cx="2459555" cy="9144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800" b="1" dirty="0"/>
              <a:t>Progress Monitoring</a:t>
            </a:r>
          </a:p>
        </p:txBody>
      </p:sp>
      <p:cxnSp>
        <p:nvCxnSpPr>
          <p:cNvPr id="15" name="Straight Connector 14">
            <a:extLst>
              <a:ext uri="{FF2B5EF4-FFF2-40B4-BE49-F238E27FC236}">
                <a16:creationId xmlns:a16="http://schemas.microsoft.com/office/drawing/2014/main" id="{89F6EAAB-EB12-DF54-7D09-878DE31364A1}"/>
              </a:ext>
            </a:extLst>
          </p:cNvPr>
          <p:cNvCxnSpPr>
            <a:cxnSpLocks/>
          </p:cNvCxnSpPr>
          <p:nvPr/>
        </p:nvCxnSpPr>
        <p:spPr>
          <a:xfrm>
            <a:off x="2948945" y="1833963"/>
            <a:ext cx="31470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D9FBFA6-171A-606E-D0A0-83A955848AFB}"/>
              </a:ext>
            </a:extLst>
          </p:cNvPr>
          <p:cNvSpPr txBox="1">
            <a:spLocks/>
          </p:cNvSpPr>
          <p:nvPr/>
        </p:nvSpPr>
        <p:spPr>
          <a:xfrm>
            <a:off x="8513612" y="2867836"/>
            <a:ext cx="3044404" cy="1428119"/>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800" b="1" dirty="0"/>
              <a:t>Reminder: </a:t>
            </a:r>
          </a:p>
          <a:p>
            <a:pPr algn="ctr"/>
            <a:r>
              <a:rPr lang="en-US" sz="2800" dirty="0"/>
              <a:t>DESSA results should be included in addition to other data points, information, and context</a:t>
            </a:r>
          </a:p>
        </p:txBody>
      </p:sp>
      <p:cxnSp>
        <p:nvCxnSpPr>
          <p:cNvPr id="3" name="Straight Connector 2">
            <a:extLst>
              <a:ext uri="{FF2B5EF4-FFF2-40B4-BE49-F238E27FC236}">
                <a16:creationId xmlns:a16="http://schemas.microsoft.com/office/drawing/2014/main" id="{53C851B0-A9C6-A554-07BD-F498F86EE4C3}"/>
              </a:ext>
            </a:extLst>
          </p:cNvPr>
          <p:cNvCxnSpPr>
            <a:cxnSpLocks/>
          </p:cNvCxnSpPr>
          <p:nvPr/>
        </p:nvCxnSpPr>
        <p:spPr>
          <a:xfrm>
            <a:off x="2948945" y="5450881"/>
            <a:ext cx="113868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ADAABCE-DA20-7029-77A1-B6468FD64247}"/>
              </a:ext>
            </a:extLst>
          </p:cNvPr>
          <p:cNvCxnSpPr>
            <a:cxnSpLocks/>
          </p:cNvCxnSpPr>
          <p:nvPr/>
        </p:nvCxnSpPr>
        <p:spPr>
          <a:xfrm flipV="1">
            <a:off x="2948945" y="1780582"/>
            <a:ext cx="0" cy="36703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20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D0368-4C7E-49DE-A164-D5CB7817A6BD}"/>
            </a:ext>
          </a:extLst>
        </p:cNvPr>
        <p:cNvGrpSpPr/>
        <p:nvPr/>
      </p:nvGrpSpPr>
      <p:grpSpPr>
        <a:xfrm>
          <a:off x="0" y="0"/>
          <a:ext cx="0" cy="0"/>
          <a:chOff x="0" y="0"/>
          <a:chExt cx="0" cy="0"/>
        </a:xfrm>
      </p:grpSpPr>
      <p:grpSp>
        <p:nvGrpSpPr>
          <p:cNvPr id="42" name="Group 41">
            <a:extLst>
              <a:ext uri="{FF2B5EF4-FFF2-40B4-BE49-F238E27FC236}">
                <a16:creationId xmlns:a16="http://schemas.microsoft.com/office/drawing/2014/main" id="{B6225FDE-C28C-3CCB-7EBA-49BC404E1761}"/>
              </a:ext>
            </a:extLst>
          </p:cNvPr>
          <p:cNvGrpSpPr/>
          <p:nvPr/>
        </p:nvGrpSpPr>
        <p:grpSpPr>
          <a:xfrm>
            <a:off x="7546716" y="2119013"/>
            <a:ext cx="1114203" cy="1049162"/>
            <a:chOff x="775020" y="3789208"/>
            <a:chExt cx="1158282" cy="1136069"/>
          </a:xfrm>
        </p:grpSpPr>
        <p:pic>
          <p:nvPicPr>
            <p:cNvPr id="43" name="Picture 42">
              <a:extLst>
                <a:ext uri="{FF2B5EF4-FFF2-40B4-BE49-F238E27FC236}">
                  <a16:creationId xmlns:a16="http://schemas.microsoft.com/office/drawing/2014/main" id="{E24CF48F-ADBD-E39D-3C26-C4461BDAD3BC}"/>
                </a:ext>
              </a:extLst>
            </p:cNvPr>
            <p:cNvPicPr>
              <a:picLocks noChangeAspect="1"/>
            </p:cNvPicPr>
            <p:nvPr/>
          </p:nvPicPr>
          <p:blipFill>
            <a:blip r:embed="rId3"/>
            <a:srcRect l="10448" t="11228" r="8564" b="11654"/>
            <a:stretch/>
          </p:blipFill>
          <p:spPr>
            <a:xfrm>
              <a:off x="775020" y="3789208"/>
              <a:ext cx="1158282" cy="1136069"/>
            </a:xfrm>
            <a:prstGeom prst="rect">
              <a:avLst/>
            </a:prstGeom>
          </p:spPr>
        </p:pic>
        <p:sp>
          <p:nvSpPr>
            <p:cNvPr id="44" name="Title 1">
              <a:extLst>
                <a:ext uri="{FF2B5EF4-FFF2-40B4-BE49-F238E27FC236}">
                  <a16:creationId xmlns:a16="http://schemas.microsoft.com/office/drawing/2014/main" id="{4759D32D-6E18-0474-C516-1AEF9CD6DE61}"/>
                </a:ext>
              </a:extLst>
            </p:cNvPr>
            <p:cNvSpPr txBox="1">
              <a:spLocks/>
            </p:cNvSpPr>
            <p:nvPr/>
          </p:nvSpPr>
          <p:spPr>
            <a:xfrm>
              <a:off x="775020" y="4080004"/>
              <a:ext cx="1158281" cy="457448"/>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200" b="1" dirty="0"/>
                <a:t>Progress Monitoring</a:t>
              </a:r>
            </a:p>
          </p:txBody>
        </p:sp>
      </p:grpSp>
      <p:sp>
        <p:nvSpPr>
          <p:cNvPr id="2" name="Title 1">
            <a:extLst>
              <a:ext uri="{FF2B5EF4-FFF2-40B4-BE49-F238E27FC236}">
                <a16:creationId xmlns:a16="http://schemas.microsoft.com/office/drawing/2014/main" id="{E6370A81-DE7B-F87A-7694-DDCC5013399D}"/>
              </a:ext>
            </a:extLst>
          </p:cNvPr>
          <p:cNvSpPr>
            <a:spLocks noGrp="1"/>
          </p:cNvSpPr>
          <p:nvPr>
            <p:ph type="title"/>
          </p:nvPr>
        </p:nvSpPr>
        <p:spPr/>
        <p:txBody>
          <a:bodyPr>
            <a:normAutofit/>
          </a:bodyPr>
          <a:lstStyle/>
          <a:p>
            <a:pPr algn="ctr"/>
            <a:r>
              <a:rPr lang="en-US" b="1" dirty="0"/>
              <a:t>Progress Monitoring: </a:t>
            </a:r>
            <a:r>
              <a:rPr lang="en-US" b="1" dirty="0">
                <a:solidFill>
                  <a:schemeClr val="accent1"/>
                </a:solidFill>
              </a:rPr>
              <a:t>Completing a Rating</a:t>
            </a:r>
          </a:p>
        </p:txBody>
      </p:sp>
      <p:cxnSp>
        <p:nvCxnSpPr>
          <p:cNvPr id="23" name="Straight Connector 22">
            <a:extLst>
              <a:ext uri="{FF2B5EF4-FFF2-40B4-BE49-F238E27FC236}">
                <a16:creationId xmlns:a16="http://schemas.microsoft.com/office/drawing/2014/main" id="{EE558423-B669-D1C1-93E7-EDECA19EDF6B}"/>
              </a:ext>
            </a:extLst>
          </p:cNvPr>
          <p:cNvCxnSpPr>
            <a:cxnSpLocks/>
          </p:cNvCxnSpPr>
          <p:nvPr/>
        </p:nvCxnSpPr>
        <p:spPr>
          <a:xfrm>
            <a:off x="1933301" y="3203452"/>
            <a:ext cx="8464732" cy="0"/>
          </a:xfrm>
          <a:prstGeom prst="line">
            <a:avLst/>
          </a:prstGeom>
          <a:noFill/>
          <a:ln w="76200" cap="flat" cmpd="sng" algn="ctr">
            <a:solidFill>
              <a:srgbClr val="2C86FE"/>
            </a:solidFill>
            <a:prstDash val="solid"/>
          </a:ln>
          <a:effectLst/>
        </p:spPr>
      </p:cxnSp>
      <p:sp>
        <p:nvSpPr>
          <p:cNvPr id="24" name="TextBox 23">
            <a:extLst>
              <a:ext uri="{FF2B5EF4-FFF2-40B4-BE49-F238E27FC236}">
                <a16:creationId xmlns:a16="http://schemas.microsoft.com/office/drawing/2014/main" id="{C2410B43-990F-CB50-2A07-6517A42531C3}"/>
              </a:ext>
            </a:extLst>
          </p:cNvPr>
          <p:cNvSpPr txBox="1"/>
          <p:nvPr/>
        </p:nvSpPr>
        <p:spPr>
          <a:xfrm>
            <a:off x="1689462" y="1684870"/>
            <a:ext cx="3274424" cy="461665"/>
          </a:xfrm>
          <a:prstGeom prst="rect">
            <a:avLst/>
          </a:prstGeom>
          <a:noFill/>
        </p:spPr>
        <p:txBody>
          <a:bodyPr wrap="square" rtlCol="0">
            <a:spAutoFit/>
          </a:bodyPr>
          <a:lstStyle/>
          <a:p>
            <a:pPr algn="ctr"/>
            <a:r>
              <a:rPr lang="en-US" sz="2400" dirty="0">
                <a:solidFill>
                  <a:srgbClr val="20252E"/>
                </a:solidFill>
                <a:latin typeface="+mj-lt"/>
              </a:rPr>
              <a:t>Pre-Assessment </a:t>
            </a:r>
          </a:p>
        </p:txBody>
      </p:sp>
      <p:sp>
        <p:nvSpPr>
          <p:cNvPr id="25" name="TextBox 24">
            <a:extLst>
              <a:ext uri="{FF2B5EF4-FFF2-40B4-BE49-F238E27FC236}">
                <a16:creationId xmlns:a16="http://schemas.microsoft.com/office/drawing/2014/main" id="{233226BA-BBFF-7D95-512C-1F7458213CE5}"/>
              </a:ext>
            </a:extLst>
          </p:cNvPr>
          <p:cNvSpPr txBox="1"/>
          <p:nvPr/>
        </p:nvSpPr>
        <p:spPr>
          <a:xfrm>
            <a:off x="7167151" y="1679214"/>
            <a:ext cx="3245395" cy="461665"/>
          </a:xfrm>
          <a:prstGeom prst="rect">
            <a:avLst/>
          </a:prstGeom>
          <a:noFill/>
        </p:spPr>
        <p:txBody>
          <a:bodyPr wrap="square" rtlCol="0">
            <a:spAutoFit/>
          </a:bodyPr>
          <a:lstStyle/>
          <a:p>
            <a:pPr algn="ctr"/>
            <a:r>
              <a:rPr lang="en-US" sz="2400" dirty="0">
                <a:solidFill>
                  <a:srgbClr val="20252E"/>
                </a:solidFill>
                <a:latin typeface="+mj-lt"/>
              </a:rPr>
              <a:t>Post-Assessment </a:t>
            </a:r>
          </a:p>
        </p:txBody>
      </p:sp>
      <p:sp>
        <p:nvSpPr>
          <p:cNvPr id="26" name="TextBox 25">
            <a:extLst>
              <a:ext uri="{FF2B5EF4-FFF2-40B4-BE49-F238E27FC236}">
                <a16:creationId xmlns:a16="http://schemas.microsoft.com/office/drawing/2014/main" id="{14EAFC70-2D29-5876-38E8-4A92701DEF57}"/>
              </a:ext>
            </a:extLst>
          </p:cNvPr>
          <p:cNvSpPr txBox="1"/>
          <p:nvPr/>
        </p:nvSpPr>
        <p:spPr>
          <a:xfrm>
            <a:off x="-1" y="2526344"/>
            <a:ext cx="2172657" cy="830997"/>
          </a:xfrm>
          <a:prstGeom prst="rect">
            <a:avLst/>
          </a:prstGeom>
          <a:noFill/>
        </p:spPr>
        <p:txBody>
          <a:bodyPr wrap="square" rtlCol="0">
            <a:spAutoFit/>
          </a:bodyPr>
          <a:lstStyle/>
          <a:p>
            <a:pPr algn="ctr"/>
            <a:r>
              <a:rPr lang="en-US" sz="2400" dirty="0">
                <a:solidFill>
                  <a:srgbClr val="20252E"/>
                </a:solidFill>
                <a:latin typeface="+mj-lt"/>
              </a:rPr>
              <a:t>Start of </a:t>
            </a:r>
          </a:p>
          <a:p>
            <a:pPr algn="ctr"/>
            <a:r>
              <a:rPr lang="en-US" sz="2400" dirty="0">
                <a:solidFill>
                  <a:srgbClr val="20252E"/>
                </a:solidFill>
                <a:latin typeface="+mj-lt"/>
              </a:rPr>
              <a:t>School Year</a:t>
            </a:r>
          </a:p>
        </p:txBody>
      </p:sp>
      <p:sp>
        <p:nvSpPr>
          <p:cNvPr id="27" name="TextBox 26">
            <a:extLst>
              <a:ext uri="{FF2B5EF4-FFF2-40B4-BE49-F238E27FC236}">
                <a16:creationId xmlns:a16="http://schemas.microsoft.com/office/drawing/2014/main" id="{D23FA649-1CA3-8986-57DD-B2A1F288646E}"/>
              </a:ext>
            </a:extLst>
          </p:cNvPr>
          <p:cNvSpPr txBox="1"/>
          <p:nvPr/>
        </p:nvSpPr>
        <p:spPr>
          <a:xfrm>
            <a:off x="10140543" y="2526344"/>
            <a:ext cx="1933303" cy="830997"/>
          </a:xfrm>
          <a:prstGeom prst="rect">
            <a:avLst/>
          </a:prstGeom>
          <a:noFill/>
        </p:spPr>
        <p:txBody>
          <a:bodyPr wrap="square" rtlCol="0">
            <a:spAutoFit/>
          </a:bodyPr>
          <a:lstStyle/>
          <a:p>
            <a:pPr algn="ctr"/>
            <a:r>
              <a:rPr lang="en-US" sz="2400" dirty="0">
                <a:solidFill>
                  <a:srgbClr val="20252E"/>
                </a:solidFill>
                <a:latin typeface="+mj-lt"/>
              </a:rPr>
              <a:t>End of School Year</a:t>
            </a:r>
          </a:p>
        </p:txBody>
      </p:sp>
      <p:cxnSp>
        <p:nvCxnSpPr>
          <p:cNvPr id="28" name="Straight Connector 27">
            <a:extLst>
              <a:ext uri="{FF2B5EF4-FFF2-40B4-BE49-F238E27FC236}">
                <a16:creationId xmlns:a16="http://schemas.microsoft.com/office/drawing/2014/main" id="{26D9BF40-98B0-3ECE-6078-3836D683440D}"/>
              </a:ext>
            </a:extLst>
          </p:cNvPr>
          <p:cNvCxnSpPr>
            <a:cxnSpLocks/>
          </p:cNvCxnSpPr>
          <p:nvPr/>
        </p:nvCxnSpPr>
        <p:spPr>
          <a:xfrm>
            <a:off x="3326674" y="2227911"/>
            <a:ext cx="0" cy="975541"/>
          </a:xfrm>
          <a:prstGeom prst="line">
            <a:avLst/>
          </a:prstGeom>
          <a:noFill/>
          <a:ln w="38100" cap="flat" cmpd="sng" algn="ctr">
            <a:solidFill>
              <a:srgbClr val="2C86FE"/>
            </a:solidFill>
            <a:prstDash val="solid"/>
          </a:ln>
          <a:effectLst/>
        </p:spPr>
      </p:cxnSp>
      <p:cxnSp>
        <p:nvCxnSpPr>
          <p:cNvPr id="29" name="Straight Connector 28">
            <a:extLst>
              <a:ext uri="{FF2B5EF4-FFF2-40B4-BE49-F238E27FC236}">
                <a16:creationId xmlns:a16="http://schemas.microsoft.com/office/drawing/2014/main" id="{84D1B7F1-2817-E08A-88A8-58E2C9B6E443}"/>
              </a:ext>
            </a:extLst>
          </p:cNvPr>
          <p:cNvCxnSpPr>
            <a:cxnSpLocks/>
          </p:cNvCxnSpPr>
          <p:nvPr/>
        </p:nvCxnSpPr>
        <p:spPr>
          <a:xfrm>
            <a:off x="8789849" y="2208787"/>
            <a:ext cx="0" cy="975541"/>
          </a:xfrm>
          <a:prstGeom prst="line">
            <a:avLst/>
          </a:prstGeom>
          <a:noFill/>
          <a:ln w="38100" cap="flat" cmpd="sng" algn="ctr">
            <a:solidFill>
              <a:srgbClr val="2C86FE"/>
            </a:solidFill>
            <a:prstDash val="solid"/>
          </a:ln>
          <a:effectLst/>
        </p:spPr>
      </p:cxnSp>
      <p:sp>
        <p:nvSpPr>
          <p:cNvPr id="34" name="TextBox 33">
            <a:extLst>
              <a:ext uri="{FF2B5EF4-FFF2-40B4-BE49-F238E27FC236}">
                <a16:creationId xmlns:a16="http://schemas.microsoft.com/office/drawing/2014/main" id="{C55A0A18-AF0D-A26E-F1DF-E98F8BD61FD9}"/>
              </a:ext>
            </a:extLst>
          </p:cNvPr>
          <p:cNvSpPr txBox="1"/>
          <p:nvPr/>
        </p:nvSpPr>
        <p:spPr>
          <a:xfrm>
            <a:off x="329571" y="5463926"/>
            <a:ext cx="11744275" cy="769441"/>
          </a:xfrm>
          <a:prstGeom prst="rect">
            <a:avLst/>
          </a:prstGeom>
          <a:noFill/>
        </p:spPr>
        <p:txBody>
          <a:bodyPr wrap="square" rtlCol="0">
            <a:spAutoFit/>
          </a:bodyPr>
          <a:lstStyle/>
          <a:p>
            <a:pPr algn="ctr"/>
            <a:r>
              <a:rPr lang="en-US" sz="2000" b="1" dirty="0">
                <a:solidFill>
                  <a:srgbClr val="00325E"/>
                </a:solidFill>
                <a:latin typeface="+mj-lt"/>
                <a:cs typeface="Arial" panose="020B0604020202020204" pitchFamily="34" charset="0"/>
              </a:rPr>
              <a:t>Note: </a:t>
            </a:r>
            <a:r>
              <a:rPr lang="en-US" sz="2000" b="0" i="1" dirty="0">
                <a:effectLst/>
                <a:latin typeface="+mj-lt"/>
              </a:rPr>
              <a:t>Refer to your DoWEA leadership for specific implementation details</a:t>
            </a:r>
            <a:r>
              <a:rPr lang="en-US" sz="2000" b="0" i="1" dirty="0">
                <a:effectLst/>
              </a:rPr>
              <a:t> </a:t>
            </a:r>
          </a:p>
          <a:p>
            <a:pPr algn="ctr"/>
            <a:endParaRPr lang="en-US" sz="2400" dirty="0">
              <a:solidFill>
                <a:srgbClr val="20252E"/>
              </a:solidFill>
              <a:latin typeface="+mj-lt"/>
              <a:cs typeface="Arial" panose="020B0604020202020204" pitchFamily="34" charset="0"/>
            </a:endParaRPr>
          </a:p>
        </p:txBody>
      </p:sp>
      <p:cxnSp>
        <p:nvCxnSpPr>
          <p:cNvPr id="35" name="Straight Connector 34">
            <a:extLst>
              <a:ext uri="{FF2B5EF4-FFF2-40B4-BE49-F238E27FC236}">
                <a16:creationId xmlns:a16="http://schemas.microsoft.com/office/drawing/2014/main" id="{7EE1B2FC-D957-D2B1-57ED-AA1CEA03F80F}"/>
              </a:ext>
            </a:extLst>
          </p:cNvPr>
          <p:cNvCxnSpPr>
            <a:cxnSpLocks/>
          </p:cNvCxnSpPr>
          <p:nvPr/>
        </p:nvCxnSpPr>
        <p:spPr>
          <a:xfrm>
            <a:off x="6095999" y="3203452"/>
            <a:ext cx="0" cy="975541"/>
          </a:xfrm>
          <a:prstGeom prst="line">
            <a:avLst/>
          </a:prstGeom>
          <a:noFill/>
          <a:ln w="38100" cap="flat" cmpd="sng" algn="ctr">
            <a:solidFill>
              <a:srgbClr val="2C86FE"/>
            </a:solidFill>
            <a:prstDash val="solid"/>
          </a:ln>
          <a:effectLst/>
        </p:spPr>
      </p:cxnSp>
      <p:sp>
        <p:nvSpPr>
          <p:cNvPr id="36" name="TextBox 35">
            <a:extLst>
              <a:ext uri="{FF2B5EF4-FFF2-40B4-BE49-F238E27FC236}">
                <a16:creationId xmlns:a16="http://schemas.microsoft.com/office/drawing/2014/main" id="{BD833F52-0E5A-726C-4A6A-3DAC2CEAE357}"/>
              </a:ext>
            </a:extLst>
          </p:cNvPr>
          <p:cNvSpPr txBox="1"/>
          <p:nvPr/>
        </p:nvSpPr>
        <p:spPr>
          <a:xfrm>
            <a:off x="4473301" y="4179253"/>
            <a:ext cx="3245395" cy="830997"/>
          </a:xfrm>
          <a:prstGeom prst="rect">
            <a:avLst/>
          </a:prstGeom>
          <a:noFill/>
        </p:spPr>
        <p:txBody>
          <a:bodyPr wrap="square" rtlCol="0">
            <a:spAutoFit/>
          </a:bodyPr>
          <a:lstStyle/>
          <a:p>
            <a:pPr algn="ctr"/>
            <a:r>
              <a:rPr lang="en-US" sz="2400" dirty="0">
                <a:solidFill>
                  <a:srgbClr val="20252E"/>
                </a:solidFill>
                <a:latin typeface="+mj-lt"/>
              </a:rPr>
              <a:t>Complete additional rating, as needed </a:t>
            </a:r>
          </a:p>
        </p:txBody>
      </p:sp>
      <p:grpSp>
        <p:nvGrpSpPr>
          <p:cNvPr id="41" name="Group 40">
            <a:extLst>
              <a:ext uri="{FF2B5EF4-FFF2-40B4-BE49-F238E27FC236}">
                <a16:creationId xmlns:a16="http://schemas.microsoft.com/office/drawing/2014/main" id="{0489CF90-FFB0-23BD-439E-0891D2AC1941}"/>
              </a:ext>
            </a:extLst>
          </p:cNvPr>
          <p:cNvGrpSpPr/>
          <p:nvPr/>
        </p:nvGrpSpPr>
        <p:grpSpPr>
          <a:xfrm>
            <a:off x="3649430" y="4037061"/>
            <a:ext cx="1158282" cy="1136069"/>
            <a:chOff x="775020" y="3789208"/>
            <a:chExt cx="1158282" cy="1136069"/>
          </a:xfrm>
        </p:grpSpPr>
        <p:pic>
          <p:nvPicPr>
            <p:cNvPr id="37" name="Picture 36">
              <a:extLst>
                <a:ext uri="{FF2B5EF4-FFF2-40B4-BE49-F238E27FC236}">
                  <a16:creationId xmlns:a16="http://schemas.microsoft.com/office/drawing/2014/main" id="{C9FEC538-D19F-5369-FBAE-F7F0E4302BA4}"/>
                </a:ext>
              </a:extLst>
            </p:cNvPr>
            <p:cNvPicPr>
              <a:picLocks noChangeAspect="1"/>
            </p:cNvPicPr>
            <p:nvPr/>
          </p:nvPicPr>
          <p:blipFill>
            <a:blip r:embed="rId3"/>
            <a:srcRect l="10448" t="11228" r="8564" b="11654"/>
            <a:stretch/>
          </p:blipFill>
          <p:spPr>
            <a:xfrm>
              <a:off x="775020" y="3789208"/>
              <a:ext cx="1158282" cy="1136069"/>
            </a:xfrm>
            <a:prstGeom prst="rect">
              <a:avLst/>
            </a:prstGeom>
          </p:spPr>
        </p:pic>
        <p:sp>
          <p:nvSpPr>
            <p:cNvPr id="38" name="Title 1">
              <a:extLst>
                <a:ext uri="{FF2B5EF4-FFF2-40B4-BE49-F238E27FC236}">
                  <a16:creationId xmlns:a16="http://schemas.microsoft.com/office/drawing/2014/main" id="{296A1370-43E3-05AA-F0B4-89E90C4025DB}"/>
                </a:ext>
              </a:extLst>
            </p:cNvPr>
            <p:cNvSpPr txBox="1">
              <a:spLocks/>
            </p:cNvSpPr>
            <p:nvPr/>
          </p:nvSpPr>
          <p:spPr>
            <a:xfrm>
              <a:off x="775020" y="4080004"/>
              <a:ext cx="1158281" cy="457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400" b="1" dirty="0"/>
                <a:t>Progress Monitoring</a:t>
              </a:r>
            </a:p>
          </p:txBody>
        </p:sp>
      </p:grpSp>
    </p:spTree>
    <p:extLst>
      <p:ext uri="{BB962C8B-B14F-4D97-AF65-F5344CB8AC3E}">
        <p14:creationId xmlns:p14="http://schemas.microsoft.com/office/powerpoint/2010/main" val="115399558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73545"/>
      </a:dk2>
      <a:lt2>
        <a:srgbClr val="CEDBE6"/>
      </a:lt2>
      <a:accent1>
        <a:srgbClr val="258487"/>
      </a:accent1>
      <a:accent2>
        <a:srgbClr val="58B6C0"/>
      </a:accent2>
      <a:accent3>
        <a:srgbClr val="75BDA7"/>
      </a:accent3>
      <a:accent4>
        <a:srgbClr val="7A8C8E"/>
      </a:accent4>
      <a:accent5>
        <a:srgbClr val="84ACB6"/>
      </a:accent5>
      <a:accent6>
        <a:srgbClr val="2683C6"/>
      </a:accent6>
      <a:hlink>
        <a:srgbClr val="9AD3D9"/>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Q_Corp_MASTER_PPT_Temp_DkBlue.potx" id="{A17D386A-AADC-4A92-AC1E-F6BD4DBBF95D}" vid="{E382CA27-6992-4A7F-A13B-455E79B6A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C167EE835D3B4E93095B738BDD6170" ma:contentTypeVersion="20" ma:contentTypeDescription="Create a new document." ma:contentTypeScope="" ma:versionID="60eea10afca4dbcc69aefafaaa39483c">
  <xsd:schema xmlns:xsd="http://www.w3.org/2001/XMLSchema" xmlns:xs="http://www.w3.org/2001/XMLSchema" xmlns:p="http://schemas.microsoft.com/office/2006/metadata/properties" xmlns:ns2="eae8f27f-b4c2-4838-b340-e7c6d6c0d42c" xmlns:ns3="301479e0-dab6-485a-b933-7aa7f81877fa" xmlns:ns4="f546119e-645c-4fe6-a772-2a93abe1fa10" xmlns:ns5="154ecf3d-40c0-4d8a-be3d-dfdd03b377b6" targetNamespace="http://schemas.microsoft.com/office/2006/metadata/properties" ma:root="true" ma:fieldsID="c16b854430a7856e556dfc20d596575f" ns2:_="" ns3:_="" ns4:_="" ns5:_="">
    <xsd:import namespace="eae8f27f-b4c2-4838-b340-e7c6d6c0d42c"/>
    <xsd:import namespace="301479e0-dab6-485a-b933-7aa7f81877fa"/>
    <xsd:import namespace="f546119e-645c-4fe6-a772-2a93abe1fa10"/>
    <xsd:import namespace="154ecf3d-40c0-4d8a-be3d-dfdd03b377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4: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TypeofResource" minOccurs="0"/>
                <xsd:element ref="ns5:lcf76f155ced4ddcb4097134ff3c332f" minOccurs="0"/>
                <xsd:element ref="ns3:TaxCatchAll" minOccurs="0"/>
                <xsd:element ref="ns2:MediaServiceLocation" minOccurs="0"/>
                <xsd:element ref="ns2:MediaServiceObjectDetectorVersions" minOccurs="0"/>
                <xsd:element ref="ns5:MediaServiceSearchProperties"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8f27f-b4c2-4838-b340-e7c6d6c0d4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TypeofResource" ma:index="20" nillable="true" ma:displayName="Type of Resource" ma:description="This column helps you to sort by type of resource" ma:format="Dropdown" ma:internalName="TypeofResource">
      <xsd:simpleType>
        <xsd:union memberTypes="dms:Text">
          <xsd:simpleType>
            <xsd:restriction base="dms:Choice">
              <xsd:enumeration value="Slide Deck for Trainer"/>
              <xsd:enumeration value="Basic Slide Deck for Participant"/>
              <xsd:enumeration value="Basic Slide Deck PDF"/>
              <xsd:enumeration value="Facilitator Guide"/>
              <xsd:enumeration value="Handout"/>
              <xsd:enumeration value="Choice 6"/>
            </xsd:restriction>
          </xsd:simpleType>
        </xsd:un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1479e0-dab6-485a-b933-7aa7f81877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6f33f4a7-ad82-4346-a731-38a8bf87dc4f}" ma:internalName="TaxCatchAll" ma:showField="CatchAllData" ma:web="301479e0-dab6-485a-b933-7aa7f81877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46119e-645c-4fe6-a772-2a93abe1fa10"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4ecf3d-40c0-4d8a-be3d-dfdd03b377b6"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default="" ma:fieldId="{5cf76f15-5ced-4ddc-b409-7134ff3c332f}" ma:taxonomyMulti="true" ma:sspId="330c6cff-633c-440f-9beb-d59977b48164" ma:termSetId="00000000-0000-0000-0000-000000000000" ma:anchorId="00000000-0000-0000-0000-000000000000" ma:open="fals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01479e0-dab6-485a-b933-7aa7f81877fa" xsi:nil="true"/>
    <lcf76f155ced4ddcb4097134ff3c332f xmlns="154ecf3d-40c0-4d8a-be3d-dfdd03b377b6">
      <Terms xmlns="http://schemas.microsoft.com/office/infopath/2007/PartnerControls"/>
    </lcf76f155ced4ddcb4097134ff3c332f>
    <TypeofResource xmlns="eae8f27f-b4c2-4838-b340-e7c6d6c0d42c" xsi:nil="true"/>
    <SharedWithUsers xmlns="301479e0-dab6-485a-b933-7aa7f81877fa">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8378DF-5C09-4092-9B33-33F645560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8f27f-b4c2-4838-b340-e7c6d6c0d42c"/>
    <ds:schemaRef ds:uri="301479e0-dab6-485a-b933-7aa7f81877fa"/>
    <ds:schemaRef ds:uri="f546119e-645c-4fe6-a772-2a93abe1fa10"/>
    <ds:schemaRef ds:uri="154ecf3d-40c0-4d8a-be3d-dfdd03b37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4649D5-E513-49DC-A28F-11FC51125240}">
  <ds:schemaRefs>
    <ds:schemaRef ds:uri="http://purl.org/dc/dcmitype/"/>
    <ds:schemaRef ds:uri="http://www.w3.org/XML/1998/namespace"/>
    <ds:schemaRef ds:uri="http://purl.org/dc/elements/1.1/"/>
    <ds:schemaRef ds:uri="http://schemas.openxmlformats.org/package/2006/metadata/core-properties"/>
    <ds:schemaRef ds:uri="http://schemas.microsoft.com/office/2006/documentManagement/types"/>
    <ds:schemaRef ds:uri="http://purl.org/dc/terms/"/>
    <ds:schemaRef ds:uri="eae8f27f-b4c2-4838-b340-e7c6d6c0d42c"/>
    <ds:schemaRef ds:uri="http://schemas.microsoft.com/office/2006/metadata/properties"/>
    <ds:schemaRef ds:uri="http://schemas.microsoft.com/office/infopath/2007/PartnerControls"/>
    <ds:schemaRef ds:uri="154ecf3d-40c0-4d8a-be3d-dfdd03b377b6"/>
    <ds:schemaRef ds:uri="f546119e-645c-4fe6-a772-2a93abe1fa10"/>
    <ds:schemaRef ds:uri="301479e0-dab6-485a-b933-7aa7f81877fa"/>
  </ds:schemaRefs>
</ds:datastoreItem>
</file>

<file path=customXml/itemProps3.xml><?xml version="1.0" encoding="utf-8"?>
<ds:datastoreItem xmlns:ds="http://schemas.openxmlformats.org/officeDocument/2006/customXml" ds:itemID="{09462E2B-E69B-4EFF-87DD-AA9436AAAB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powerpoint_template_headquarters_blue</Template>
  <TotalTime>30528</TotalTime>
  <Words>8089</Words>
  <Application>Microsoft Office PowerPoint</Application>
  <PresentationFormat>Widescreen</PresentationFormat>
  <Paragraphs>652</Paragraphs>
  <Slides>49</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Aptos</vt:lpstr>
      <vt:lpstr>Arial</vt:lpstr>
      <vt:lpstr>Calibri</vt:lpstr>
      <vt:lpstr>Courier New</vt:lpstr>
      <vt:lpstr>Google Sans</vt:lpstr>
      <vt:lpstr>Proxima Nova</vt:lpstr>
      <vt:lpstr>Proxima Nova Light</vt:lpstr>
      <vt:lpstr>Proxima Nova Medium</vt:lpstr>
      <vt:lpstr>Segoe UI</vt:lpstr>
      <vt:lpstr>Symbol</vt:lpstr>
      <vt:lpstr>Wingdings</vt:lpstr>
      <vt:lpstr>Office Theme</vt:lpstr>
      <vt:lpstr>PowerPoint Presentation</vt:lpstr>
      <vt:lpstr>Session Objectives</vt:lpstr>
      <vt:lpstr>Agenda</vt:lpstr>
      <vt:lpstr>Training Audience</vt:lpstr>
      <vt:lpstr>Overview: DESSA implementation and progress monitoring   </vt:lpstr>
      <vt:lpstr>DESSA Implementation Model</vt:lpstr>
      <vt:lpstr>Progress Monitoring: Overview</vt:lpstr>
      <vt:lpstr>Progress Monitoring: DESSA &amp; MTSS</vt:lpstr>
      <vt:lpstr>Progress Monitoring: Completing a Rating</vt:lpstr>
      <vt:lpstr>Progress Monitoring: DESSA Forms</vt:lpstr>
      <vt:lpstr>Completing a Rating Outside of a Scheduled Rating Window</vt:lpstr>
      <vt:lpstr>Progress Monitoring: DESSA Results</vt:lpstr>
      <vt:lpstr>Progress Monitoring: Positive Change</vt:lpstr>
      <vt:lpstr>Progress Monitoring: Considerations</vt:lpstr>
      <vt:lpstr>Explore: DESSA System reports and features used for progress monitoring   Login to the DESSA System  Educator Portal to follow along   </vt:lpstr>
      <vt:lpstr>Accessing Progress Monitoring Data in the DESSA System:  Group Results  Individual Student</vt:lpstr>
      <vt:lpstr>Accessing Progress Monitoring Data: Group Results</vt:lpstr>
      <vt:lpstr>Accessing Progress Monitoring Data: Group Results</vt:lpstr>
      <vt:lpstr>Accessing Progress Monitoring Data: Group Results</vt:lpstr>
      <vt:lpstr>Accessing Progress Monitoring Data: Group Results</vt:lpstr>
      <vt:lpstr>Accessing Progress Monitoring Data: Group Results</vt:lpstr>
      <vt:lpstr>Accessing Progress Monitoring Data: Group Results</vt:lpstr>
      <vt:lpstr>Independent Activity  Review Progress Monitoring Results: Group Results</vt:lpstr>
      <vt:lpstr>Data-Driven Dialogue</vt:lpstr>
      <vt:lpstr>Accessing Progress Monitoring Data: Individual Student</vt:lpstr>
      <vt:lpstr>Accessing Progress Monitoring Data: Individual Student</vt:lpstr>
      <vt:lpstr>Accessing Progress Monitoring Data: Individual Student</vt:lpstr>
      <vt:lpstr>Accessing Progress Monitoring Data: Individual Student</vt:lpstr>
      <vt:lpstr>Accessing Progress Monitoring Data: Individual Student</vt:lpstr>
      <vt:lpstr>Accessing Progress Monitoring Data: Individual Student</vt:lpstr>
      <vt:lpstr>Data-Driven Dialogue</vt:lpstr>
      <vt:lpstr>Independent Activity  Review Progress Monitoring Results: Individual Student</vt:lpstr>
      <vt:lpstr>Align: DESSA and MTSS decision-making       </vt:lpstr>
      <vt:lpstr>Using the DESSA to Make Data-Driven Decisions</vt:lpstr>
      <vt:lpstr>PowerPoint Presentation</vt:lpstr>
      <vt:lpstr>PowerPoint Presentation</vt:lpstr>
      <vt:lpstr>PowerPoint Presentation</vt:lpstr>
      <vt:lpstr>Data-Driven Decisions: Progress Monitoring</vt:lpstr>
      <vt:lpstr>Strengths-Based Approach</vt:lpstr>
      <vt:lpstr>Fostering Student Resilience &amp; Future Readiness</vt:lpstr>
      <vt:lpstr>Highlight: Strategies for  supporting instructional staff </vt:lpstr>
      <vt:lpstr>Supporting Instructional Staff</vt:lpstr>
      <vt:lpstr>Supporting Instructional Staff</vt:lpstr>
      <vt:lpstr>Supporting Instructional Staff</vt:lpstr>
      <vt:lpstr>Supporting Instructional Staff</vt:lpstr>
      <vt:lpstr>Wrapping Up</vt:lpstr>
      <vt:lpstr>Review of Objectives</vt:lpstr>
      <vt:lpstr>Resource: Support Portal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PowerPoint template featuring DoDEA graphics for Headquarters.</dc:subject>
  <dc:creator>Waheed, Aqila S. Dr. CIV OSD/DoDEA-HQ</dc:creator>
  <cp:keywords>PowerPoint template, Headquarters template, Headquarters PowerPoint template</cp:keywords>
  <cp:lastModifiedBy>Katy Kizer</cp:lastModifiedBy>
  <cp:revision>172</cp:revision>
  <dcterms:created xsi:type="dcterms:W3CDTF">2025-01-22T17:33:52Z</dcterms:created>
  <dcterms:modified xsi:type="dcterms:W3CDTF">2026-03-17T15:51:00Z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0x0101008FC167EE835D3B4E93095B738BDD6170</vt:lpwstr>
  </property>
  <property fmtid="{D5CDD505-2E9C-101B-9397-08002B2CF9AE}" pid="3" name="TaxKeyword">
    <vt:lpwstr>452;#Headquarters template|4cd16766-dc38-4fe9-bde0-84e11a7f9218;#451;#Headquarters PowerPoint template|792c8612-e15c-44f5-8e75-c5246ab9e611;#428;#PowerPoint template|5edbbe4c-fe29-40db-8670-a954ce0727d1</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{"FileActivityType":"9","FileActivityTimeStamp":"2025-07-07T20:41:21.097Z","FileActivityUsersOnPage":[{"DisplayName":"Brittnei McKeithen-Barnes","Id":"bmckeithenbarnes@riversideinsights.com"}],"FileActivityNavigationId":null}</vt:lpwstr>
  </property>
  <property fmtid="{D5CDD505-2E9C-101B-9397-08002B2CF9AE}" pid="8" name="TriggerFlowInfo">
    <vt:lpwstr/>
  </property>
</Properties>
</file>